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8"/>
  </p:notesMasterIdLst>
  <p:sldIdLst>
    <p:sldId id="256" r:id="rId2"/>
    <p:sldId id="283" r:id="rId3"/>
    <p:sldId id="284" r:id="rId4"/>
    <p:sldId id="315" r:id="rId5"/>
    <p:sldId id="279" r:id="rId6"/>
    <p:sldId id="280" r:id="rId7"/>
    <p:sldId id="281" r:id="rId8"/>
    <p:sldId id="259" r:id="rId9"/>
    <p:sldId id="260" r:id="rId10"/>
    <p:sldId id="258" r:id="rId11"/>
    <p:sldId id="257" r:id="rId12"/>
    <p:sldId id="262" r:id="rId13"/>
    <p:sldId id="261" r:id="rId14"/>
    <p:sldId id="263" r:id="rId15"/>
    <p:sldId id="265" r:id="rId16"/>
    <p:sldId id="264" r:id="rId17"/>
    <p:sldId id="282" r:id="rId18"/>
    <p:sldId id="266" r:id="rId19"/>
    <p:sldId id="267" r:id="rId20"/>
    <p:sldId id="268" r:id="rId21"/>
    <p:sldId id="269" r:id="rId22"/>
    <p:sldId id="271" r:id="rId23"/>
    <p:sldId id="272" r:id="rId24"/>
    <p:sldId id="273" r:id="rId25"/>
    <p:sldId id="270" r:id="rId26"/>
    <p:sldId id="274" r:id="rId27"/>
    <p:sldId id="275" r:id="rId28"/>
    <p:sldId id="276" r:id="rId29"/>
    <p:sldId id="277" r:id="rId30"/>
    <p:sldId id="311" r:id="rId31"/>
    <p:sldId id="312" r:id="rId32"/>
    <p:sldId id="286" r:id="rId33"/>
    <p:sldId id="287" r:id="rId34"/>
    <p:sldId id="288" r:id="rId35"/>
    <p:sldId id="296" r:id="rId36"/>
    <p:sldId id="289" r:id="rId37"/>
    <p:sldId id="290" r:id="rId38"/>
    <p:sldId id="291" r:id="rId39"/>
    <p:sldId id="292" r:id="rId40"/>
    <p:sldId id="297" r:id="rId41"/>
    <p:sldId id="306" r:id="rId42"/>
    <p:sldId id="304" r:id="rId43"/>
    <p:sldId id="305" r:id="rId44"/>
    <p:sldId id="303" r:id="rId45"/>
    <p:sldId id="308" r:id="rId46"/>
    <p:sldId id="309" r:id="rId47"/>
    <p:sldId id="310" r:id="rId48"/>
    <p:sldId id="307" r:id="rId49"/>
    <p:sldId id="298" r:id="rId50"/>
    <p:sldId id="299" r:id="rId51"/>
    <p:sldId id="300" r:id="rId52"/>
    <p:sldId id="301" r:id="rId53"/>
    <p:sldId id="302" r:id="rId54"/>
    <p:sldId id="295" r:id="rId55"/>
    <p:sldId id="320" r:id="rId56"/>
    <p:sldId id="321" r:id="rId57"/>
    <p:sldId id="322" r:id="rId58"/>
    <p:sldId id="325" r:id="rId59"/>
    <p:sldId id="333" r:id="rId60"/>
    <p:sldId id="332" r:id="rId61"/>
    <p:sldId id="323" r:id="rId62"/>
    <p:sldId id="331" r:id="rId63"/>
    <p:sldId id="334" r:id="rId64"/>
    <p:sldId id="335" r:id="rId65"/>
    <p:sldId id="336" r:id="rId66"/>
    <p:sldId id="337" r:id="rId67"/>
  </p:sldIdLst>
  <p:sldSz cx="12192000" cy="6858000"/>
  <p:notesSz cx="6858000" cy="9144000"/>
  <p:defaultTextStyle>
    <a:defPPr>
      <a:defRPr lang="de-DE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 restart="4294967295"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74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>
            <a:extLst>
              <a:ext uri="{FF2B5EF4-FFF2-40B4-BE49-F238E27FC236}">
                <a16:creationId xmlns:a16="http://schemas.microsoft.com/office/drawing/2014/main" id="{1652F007-0F4A-6116-37E7-11F60BA76C99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de-CH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7FBFD87D-A9A4-5B32-BAB4-F7F29528A79A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de-CH" sz="1200" b="0" i="0" u="none" strike="noStrike" kern="1200" cap="none" spc="0" baseline="0" smtClean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>
              <a:defRPr/>
            </a:pPr>
            <a:fld id="{6D1E24B4-3B5E-4F8C-973A-C684D29BEB71}" type="datetime1">
              <a:rPr/>
              <a:pPr>
                <a:defRPr/>
              </a:pPr>
              <a:t>18.11.2025</a:t>
            </a:fld>
            <a:endParaRPr/>
          </a:p>
        </p:txBody>
      </p:sp>
      <p:sp>
        <p:nvSpPr>
          <p:cNvPr id="2052" name="Folienbildplatzhalter 3">
            <a:extLst>
              <a:ext uri="{FF2B5EF4-FFF2-40B4-BE49-F238E27FC236}">
                <a16:creationId xmlns:a16="http://schemas.microsoft.com/office/drawing/2014/main" id="{F464C2CB-9B55-E068-D060-D4B72331176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" name="Notizenplatzhalter 4">
            <a:extLst>
              <a:ext uri="{FF2B5EF4-FFF2-40B4-BE49-F238E27FC236}">
                <a16:creationId xmlns:a16="http://schemas.microsoft.com/office/drawing/2014/main" id="{06F8B328-D775-8367-5951-C5F14BE52E38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de-DE" noProof="0"/>
              <a:t>Mastertextformat bearbeiten</a:t>
            </a:r>
          </a:p>
          <a:p>
            <a:pPr lvl="1"/>
            <a:r>
              <a:rPr lang="de-DE" noProof="0"/>
              <a:t>Zweite Ebene</a:t>
            </a:r>
          </a:p>
          <a:p>
            <a:pPr lvl="2"/>
            <a:r>
              <a:rPr lang="de-DE" noProof="0"/>
              <a:t>Dritte Ebene</a:t>
            </a:r>
          </a:p>
          <a:p>
            <a:pPr lvl="3"/>
            <a:r>
              <a:rPr lang="de-DE" noProof="0"/>
              <a:t>Vierte Ebene</a:t>
            </a:r>
          </a:p>
          <a:p>
            <a:pPr lvl="4"/>
            <a:r>
              <a:rPr lang="de-DE" noProof="0"/>
              <a:t>Fünfte Ebene</a:t>
            </a:r>
            <a:endParaRPr lang="de-CH" noProof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CB366BEE-2092-639D-F598-355BD62ABDAC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de-CH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153DC23A-6F01-49AF-C919-B987858EE576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de-CH" sz="1200" b="0" i="0" u="none" strike="noStrike" kern="1200" cap="none" spc="0" baseline="0" smtClean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>
              <a:defRPr/>
            </a:pPr>
            <a:fld id="{87CC455B-CA8D-490B-A478-7E1D06EADD83}" type="slidenum">
              <a:rPr/>
              <a:pPr>
                <a:defRPr/>
              </a:pPr>
              <a:t>‹Nr.›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>
      <a:spcBef>
        <a:spcPct val="0"/>
      </a:spcBef>
      <a:spcAft>
        <a:spcPct val="0"/>
      </a:spcAft>
      <a:defRPr lang="de-DE" sz="1200" kern="1200">
        <a:solidFill>
          <a:srgbClr val="000000"/>
        </a:solidFill>
        <a:latin typeface="Aptos"/>
      </a:defRPr>
    </a:lvl1pPr>
    <a:lvl2pPr marL="457200" lvl="1" algn="l" rtl="0" eaLnBrk="0" fontAlgn="base">
      <a:spcBef>
        <a:spcPct val="0"/>
      </a:spcBef>
      <a:spcAft>
        <a:spcPct val="0"/>
      </a:spcAft>
      <a:defRPr lang="de-DE" sz="1200" kern="1200">
        <a:solidFill>
          <a:srgbClr val="000000"/>
        </a:solidFill>
        <a:latin typeface="Aptos"/>
      </a:defRPr>
    </a:lvl2pPr>
    <a:lvl3pPr marL="914400" lvl="2" algn="l" rtl="0" eaLnBrk="0" fontAlgn="base">
      <a:spcBef>
        <a:spcPct val="0"/>
      </a:spcBef>
      <a:spcAft>
        <a:spcPct val="0"/>
      </a:spcAft>
      <a:defRPr lang="de-DE" sz="1200" kern="1200">
        <a:solidFill>
          <a:srgbClr val="000000"/>
        </a:solidFill>
        <a:latin typeface="Aptos"/>
      </a:defRPr>
    </a:lvl3pPr>
    <a:lvl4pPr marL="1371600" lvl="3" algn="l" rtl="0" eaLnBrk="0" fontAlgn="base">
      <a:spcBef>
        <a:spcPct val="0"/>
      </a:spcBef>
      <a:spcAft>
        <a:spcPct val="0"/>
      </a:spcAft>
      <a:defRPr lang="de-DE" sz="1200" kern="1200">
        <a:solidFill>
          <a:srgbClr val="000000"/>
        </a:solidFill>
        <a:latin typeface="Aptos"/>
      </a:defRPr>
    </a:lvl4pPr>
    <a:lvl5pPr marL="1828800" lvl="4" algn="l" rtl="0" eaLnBrk="0" fontAlgn="base">
      <a:spcBef>
        <a:spcPct val="0"/>
      </a:spcBef>
      <a:spcAft>
        <a:spcPct val="0"/>
      </a:spcAft>
      <a:defRPr lang="de-DE" sz="1200" kern="1200">
        <a:solidFill>
          <a:srgbClr val="000000"/>
        </a:solidFill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Untertitel 2"/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de-DE"/>
              <a:t>Master-Untertitelformat bearbeiten</a:t>
            </a:r>
            <a:endParaRPr lang="de-CH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6E07A01-EF0C-D2B8-BFCE-7F1B542E399A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AE3F63-218D-45CC-A477-9ED508944B4D}" type="datetime1">
              <a:rPr/>
              <a:pPr>
                <a:defRPr/>
              </a:pPr>
              <a:t>18.11.2025</a:t>
            </a:fld>
            <a:endParaRPr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5E9D077-970B-6CA3-A5E2-97790DA46788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FDAB62D4-FE3E-ECD8-D184-E567B411E237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03CC25-437D-47BD-8172-3F54827AE1D5}" type="slidenum">
              <a:rPr/>
              <a:pPr>
                <a:defRPr/>
              </a:pPr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2707803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Inhaltsplatzhalt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6753834B-91B7-8FB7-E993-E9E0BCA71E0B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260971-4B1F-4FB5-AC7A-80BD35DD0BFA}" type="datetime1">
              <a:rPr/>
              <a:pPr>
                <a:defRPr/>
              </a:pPr>
              <a:t>18.11.2025</a:t>
            </a:fld>
            <a:endParaRPr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194CB4B-1976-AC49-643F-0EC386B91B0C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4B35F997-7B71-5677-ED40-135591CBDAF1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D25504-71A7-4088-A74F-70C9D0B74EAC}" type="slidenum">
              <a:rPr/>
              <a:pPr>
                <a:defRPr/>
              </a:pPr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557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Textplatzhalter 2"/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355B4BAC-9A91-AB60-7D08-04483F53550F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23B5F9-B3D5-4831-99CC-5254FDF62F4A}" type="datetime1">
              <a:rPr/>
              <a:pPr>
                <a:defRPr/>
              </a:pPr>
              <a:t>18.11.2025</a:t>
            </a:fld>
            <a:endParaRPr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FDF2D3D-FAC1-99D1-224C-BFC380526BBE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EEBBD0C6-7AF3-A65A-0E6B-E7EA3DC53671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70CC4C-58D1-4F59-B970-4BF2BA5FC029}" type="slidenum">
              <a:rPr/>
              <a:pPr>
                <a:defRPr/>
              </a:pPr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3852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Inhaltsplatzhalter 2"/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Inhaltsplatzhalter 3"/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5" name="Datumsplatzhalter 3">
            <a:extLst>
              <a:ext uri="{FF2B5EF4-FFF2-40B4-BE49-F238E27FC236}">
                <a16:creationId xmlns:a16="http://schemas.microsoft.com/office/drawing/2014/main" id="{BC825CAB-C95C-446F-899C-D98A18A31533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35A296-467B-4732-871C-82C1B8F590E2}" type="datetime1">
              <a:rPr/>
              <a:pPr>
                <a:defRPr/>
              </a:pPr>
              <a:t>18.11.2025</a:t>
            </a:fld>
            <a:endParaRPr/>
          </a:p>
        </p:txBody>
      </p:sp>
      <p:sp>
        <p:nvSpPr>
          <p:cNvPr id="6" name="Fußzeilenplatzhalter 4">
            <a:extLst>
              <a:ext uri="{FF2B5EF4-FFF2-40B4-BE49-F238E27FC236}">
                <a16:creationId xmlns:a16="http://schemas.microsoft.com/office/drawing/2014/main" id="{8D6CFEE6-E38D-4535-3959-B5A556DA2A6F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Foliennummernplatzhalter 5">
            <a:extLst>
              <a:ext uri="{FF2B5EF4-FFF2-40B4-BE49-F238E27FC236}">
                <a16:creationId xmlns:a16="http://schemas.microsoft.com/office/drawing/2014/main" id="{84AACC5E-3F59-37B1-A7DB-7A95F8EB7F26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B1B1DA-C8F7-4763-A464-D728EEAB6DD9}" type="slidenum">
              <a:rPr/>
              <a:pPr>
                <a:defRPr/>
              </a:pPr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11247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Textplatzhalter 2"/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Inhaltsplatzhalter 3"/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5" name="Textplatzhalter 4"/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Inhaltsplatzhalter 5"/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7" name="Datumsplatzhalter 3">
            <a:extLst>
              <a:ext uri="{FF2B5EF4-FFF2-40B4-BE49-F238E27FC236}">
                <a16:creationId xmlns:a16="http://schemas.microsoft.com/office/drawing/2014/main" id="{31E08FBE-4F10-02A2-6A47-25FAB9EA1031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A5E137-428F-4278-83B7-F82CC70172E9}" type="datetime1">
              <a:rPr/>
              <a:pPr>
                <a:defRPr/>
              </a:pPr>
              <a:t>18.11.2025</a:t>
            </a:fld>
            <a:endParaRPr/>
          </a:p>
        </p:txBody>
      </p:sp>
      <p:sp>
        <p:nvSpPr>
          <p:cNvPr id="8" name="Fußzeilenplatzhalter 4">
            <a:extLst>
              <a:ext uri="{FF2B5EF4-FFF2-40B4-BE49-F238E27FC236}">
                <a16:creationId xmlns:a16="http://schemas.microsoft.com/office/drawing/2014/main" id="{E3E5518F-1060-C49F-4743-7F73AA27119F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Foliennummernplatzhalter 5">
            <a:extLst>
              <a:ext uri="{FF2B5EF4-FFF2-40B4-BE49-F238E27FC236}">
                <a16:creationId xmlns:a16="http://schemas.microsoft.com/office/drawing/2014/main" id="{127F26EC-46B6-76F1-0B56-639611421ED3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1CE086-A249-457B-8827-9855B3D6A298}" type="slidenum">
              <a:rPr/>
              <a:pPr>
                <a:defRPr/>
              </a:pPr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88843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Datumsplatzhalter 3">
            <a:extLst>
              <a:ext uri="{FF2B5EF4-FFF2-40B4-BE49-F238E27FC236}">
                <a16:creationId xmlns:a16="http://schemas.microsoft.com/office/drawing/2014/main" id="{0DD4E269-4D8B-B573-253A-C8666525CA0B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4EACC8-9CDE-4F10-B67A-25F274EDD087}" type="datetime1">
              <a:rPr/>
              <a:pPr>
                <a:defRPr/>
              </a:pPr>
              <a:t>18.11.2025</a:t>
            </a:fld>
            <a:endParaRPr/>
          </a:p>
        </p:txBody>
      </p:sp>
      <p:sp>
        <p:nvSpPr>
          <p:cNvPr id="4" name="Fußzeilenplatzhalter 4">
            <a:extLst>
              <a:ext uri="{FF2B5EF4-FFF2-40B4-BE49-F238E27FC236}">
                <a16:creationId xmlns:a16="http://schemas.microsoft.com/office/drawing/2014/main" id="{D2A338C1-5704-95D8-9D20-5B3F47CBC7D4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Foliennummernplatzhalter 5">
            <a:extLst>
              <a:ext uri="{FF2B5EF4-FFF2-40B4-BE49-F238E27FC236}">
                <a16:creationId xmlns:a16="http://schemas.microsoft.com/office/drawing/2014/main" id="{C10D8F49-EE57-7395-D97B-92F4F160BDDE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8F7E19-6886-467A-A6F5-2A2D989384B2}" type="slidenum">
              <a:rPr/>
              <a:pPr>
                <a:defRPr/>
              </a:pPr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99547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3">
            <a:extLst>
              <a:ext uri="{FF2B5EF4-FFF2-40B4-BE49-F238E27FC236}">
                <a16:creationId xmlns:a16="http://schemas.microsoft.com/office/drawing/2014/main" id="{91E72A6F-A0E3-3FAE-A5B8-5F0AAD3A4EE2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EA7AF5-93CA-4DD0-AB4C-5AF2BE72BFC2}" type="datetime1">
              <a:rPr/>
              <a:pPr>
                <a:defRPr/>
              </a:pPr>
              <a:t>18.11.2025</a:t>
            </a:fld>
            <a:endParaRPr/>
          </a:p>
        </p:txBody>
      </p:sp>
      <p:sp>
        <p:nvSpPr>
          <p:cNvPr id="3" name="Fußzeilenplatzhalter 4">
            <a:extLst>
              <a:ext uri="{FF2B5EF4-FFF2-40B4-BE49-F238E27FC236}">
                <a16:creationId xmlns:a16="http://schemas.microsoft.com/office/drawing/2014/main" id="{9BD0AE82-2CF0-8873-7457-4D350FB8CF7E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Foliennummernplatzhalter 5">
            <a:extLst>
              <a:ext uri="{FF2B5EF4-FFF2-40B4-BE49-F238E27FC236}">
                <a16:creationId xmlns:a16="http://schemas.microsoft.com/office/drawing/2014/main" id="{D1EDAA58-B41A-C2EC-7ACB-27EA69AEEB72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50F681-77E9-45FD-B421-480998F08A4C}" type="slidenum">
              <a:rPr/>
              <a:pPr>
                <a:defRPr/>
              </a:pPr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4672787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Inhaltsplatzhalter 2"/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Textplatzhalter 3"/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3">
            <a:extLst>
              <a:ext uri="{FF2B5EF4-FFF2-40B4-BE49-F238E27FC236}">
                <a16:creationId xmlns:a16="http://schemas.microsoft.com/office/drawing/2014/main" id="{CCA58289-C299-A34D-1FBA-DB486463A583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B49B7E-166F-4029-B1A0-DCC7E814C6C9}" type="datetime1">
              <a:rPr/>
              <a:pPr>
                <a:defRPr/>
              </a:pPr>
              <a:t>18.11.2025</a:t>
            </a:fld>
            <a:endParaRPr/>
          </a:p>
        </p:txBody>
      </p:sp>
      <p:sp>
        <p:nvSpPr>
          <p:cNvPr id="6" name="Fußzeilenplatzhalter 4">
            <a:extLst>
              <a:ext uri="{FF2B5EF4-FFF2-40B4-BE49-F238E27FC236}">
                <a16:creationId xmlns:a16="http://schemas.microsoft.com/office/drawing/2014/main" id="{A438A016-FB36-45A0-D7F3-B6C8CF145682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Foliennummernplatzhalter 5">
            <a:extLst>
              <a:ext uri="{FF2B5EF4-FFF2-40B4-BE49-F238E27FC236}">
                <a16:creationId xmlns:a16="http://schemas.microsoft.com/office/drawing/2014/main" id="{8268E629-AFFC-C0D3-1905-7939D950EB17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269117-E446-4075-911E-451B27A05ADC}" type="slidenum">
              <a:rPr/>
              <a:pPr>
                <a:defRPr/>
              </a:pPr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504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Bildplatzhalter 2"/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>
            <a:normAutofit/>
          </a:bodyPr>
          <a:lstStyle>
            <a:lvl1pPr marL="0" indent="0">
              <a:buNone/>
              <a:defRPr lang="de-CH" sz="3200"/>
            </a:lvl1pPr>
          </a:lstStyle>
          <a:p>
            <a:pPr lvl="0"/>
            <a:endParaRPr lang="de-CH" noProof="0"/>
          </a:p>
        </p:txBody>
      </p:sp>
      <p:sp>
        <p:nvSpPr>
          <p:cNvPr id="4" name="Textplatzhalter 3"/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3">
            <a:extLst>
              <a:ext uri="{FF2B5EF4-FFF2-40B4-BE49-F238E27FC236}">
                <a16:creationId xmlns:a16="http://schemas.microsoft.com/office/drawing/2014/main" id="{07932E7E-2E45-EB70-7359-77306AE8E1AE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E91C9F-4FEB-4833-ACB0-7DC4A6DFEDE5}" type="datetime1">
              <a:rPr/>
              <a:pPr>
                <a:defRPr/>
              </a:pPr>
              <a:t>18.11.2025</a:t>
            </a:fld>
            <a:endParaRPr/>
          </a:p>
        </p:txBody>
      </p:sp>
      <p:sp>
        <p:nvSpPr>
          <p:cNvPr id="6" name="Fußzeilenplatzhalter 4">
            <a:extLst>
              <a:ext uri="{FF2B5EF4-FFF2-40B4-BE49-F238E27FC236}">
                <a16:creationId xmlns:a16="http://schemas.microsoft.com/office/drawing/2014/main" id="{67269BDB-4F5B-0637-9210-769305C02762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Foliennummernplatzhalter 5">
            <a:extLst>
              <a:ext uri="{FF2B5EF4-FFF2-40B4-BE49-F238E27FC236}">
                <a16:creationId xmlns:a16="http://schemas.microsoft.com/office/drawing/2014/main" id="{915588E9-3A6C-55C0-C66E-D3106A80BF35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B1A641-27C5-4972-9E4A-D6408AF17378}" type="slidenum">
              <a:rPr/>
              <a:pPr>
                <a:defRPr/>
              </a:pPr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10686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Vertikaler Textplatzhalt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639A4AE-AC96-C832-849E-F56DF586C06F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599074-ABA4-428F-B37B-63CF9527286E}" type="datetime1">
              <a:rPr/>
              <a:pPr>
                <a:defRPr/>
              </a:pPr>
              <a:t>18.11.2025</a:t>
            </a:fld>
            <a:endParaRPr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3EBFA005-EBBC-FB86-32BB-33197DBB48BC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B11C5AE8-A9D7-DFD3-3B0B-0B2797CC7BD5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7D6661-85B8-4199-85A8-AB7B07E5D96A}" type="slidenum">
              <a:rPr/>
              <a:pPr>
                <a:defRPr/>
              </a:pPr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60981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Vertikaler Textplatzhalter 2"/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D6DF7795-D2C6-B90F-9875-274C086EEF24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959397-7E21-497E-B413-B5884659056E}" type="datetime1">
              <a:rPr/>
              <a:pPr>
                <a:defRPr/>
              </a:pPr>
              <a:t>18.11.2025</a:t>
            </a:fld>
            <a:endParaRPr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6DC3102B-9278-B601-106C-2EC46FA94878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45ADB461-26B3-F572-1CE9-600BA189EC90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3C61EC-F358-4A88-B7BE-9FA966F5578E}" type="slidenum">
              <a:rPr/>
              <a:pPr>
                <a:defRPr/>
              </a:pPr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9614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elplatzhalter 1">
            <a:extLst>
              <a:ext uri="{FF2B5EF4-FFF2-40B4-BE49-F238E27FC236}">
                <a16:creationId xmlns:a16="http://schemas.microsoft.com/office/drawing/2014/main" id="{00CFDFEC-DAE1-1C1E-B650-0FB3F763B6F9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de-DE" altLang="de-DE"/>
              <a:t>Mastertitelformat bearbeiten</a:t>
            </a:r>
            <a:endParaRPr lang="de-CH" altLang="de-DE"/>
          </a:p>
        </p:txBody>
      </p:sp>
      <p:sp>
        <p:nvSpPr>
          <p:cNvPr id="1027" name="Textplatzhalter 2">
            <a:extLst>
              <a:ext uri="{FF2B5EF4-FFF2-40B4-BE49-F238E27FC236}">
                <a16:creationId xmlns:a16="http://schemas.microsoft.com/office/drawing/2014/main" id="{878CA603-D142-205F-3B0B-59BFAB4B3DC0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altLang="de-DE"/>
              <a:t>Mastertextformat bearbeiten</a:t>
            </a:r>
          </a:p>
          <a:p>
            <a:pPr lvl="1"/>
            <a:r>
              <a:rPr lang="de-DE" altLang="de-DE"/>
              <a:t>Zweite Ebene</a:t>
            </a:r>
          </a:p>
          <a:p>
            <a:pPr lvl="2"/>
            <a:r>
              <a:rPr lang="de-DE" altLang="de-DE"/>
              <a:t>Dritte Ebene</a:t>
            </a:r>
          </a:p>
          <a:p>
            <a:pPr lvl="3"/>
            <a:r>
              <a:rPr lang="de-DE" altLang="de-DE"/>
              <a:t>Vierte Ebene</a:t>
            </a:r>
          </a:p>
          <a:p>
            <a:pPr lvl="4"/>
            <a:r>
              <a:rPr lang="de-DE" altLang="de-DE"/>
              <a:t>Fünfte Ebene</a:t>
            </a:r>
            <a:endParaRPr lang="de-CH" altLang="de-DE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CF818CC-3A92-26D3-BEAD-07828DACA2E9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de-CH" sz="1200" b="0" i="0" u="none" strike="noStrike" kern="1200" cap="none" spc="0" baseline="0" smtClean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>
              <a:defRPr/>
            </a:pPr>
            <a:fld id="{A56A94B0-5A9A-4C5C-AEBB-233FD9669D88}" type="datetime1">
              <a:rPr/>
              <a:pPr>
                <a:defRPr/>
              </a:pPr>
              <a:t>18.11.2025</a:t>
            </a:fld>
            <a:endParaRPr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0B3FD51F-6C56-8764-420A-D2F920337B5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de-CH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93797701-0C76-A8A9-2B0B-49D4AC9C92C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de-CH" sz="1200" b="0" i="0" u="none" strike="noStrike" kern="1200" cap="none" spc="0" baseline="0" smtClean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>
              <a:defRPr/>
            </a:pPr>
            <a:fld id="{9756ED3A-B3D8-428F-A510-6050BDDEAC47}" type="slidenum">
              <a:rPr/>
              <a:pPr>
                <a:defRPr/>
              </a:pPr>
              <a:t>‹Nr.›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l" rtl="0" eaLnBrk="0" fontAlgn="base">
        <a:lnSpc>
          <a:spcPct val="90000"/>
        </a:lnSpc>
        <a:spcBef>
          <a:spcPct val="0"/>
        </a:spcBef>
        <a:spcAft>
          <a:spcPct val="0"/>
        </a:spcAft>
        <a:defRPr lang="de-DE" sz="4400" kern="1200">
          <a:solidFill>
            <a:srgbClr val="000000"/>
          </a:solidFill>
          <a:latin typeface="Aptos Display"/>
        </a:defRPr>
      </a:lvl1pPr>
      <a:lvl2pPr algn="l" rtl="0" eaLnBrk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Aptos Display" panose="020B0004020202020204" pitchFamily="34" charset="0"/>
        </a:defRPr>
      </a:lvl2pPr>
      <a:lvl3pPr algn="l" rtl="0" eaLnBrk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Aptos Display" panose="020B0004020202020204" pitchFamily="34" charset="0"/>
        </a:defRPr>
      </a:lvl3pPr>
      <a:lvl4pPr algn="l" rtl="0" eaLnBrk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Aptos Display" panose="020B0004020202020204" pitchFamily="34" charset="0"/>
        </a:defRPr>
      </a:lvl4pPr>
      <a:lvl5pPr algn="l" rtl="0" eaLnBrk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Aptos Display" panose="020B0004020202020204" pitchFamily="34" charset="0"/>
        </a:defRPr>
      </a:lvl5pPr>
      <a:lvl6pPr marL="457200" algn="l" rtl="0" eaLnBrk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Aptos Display" panose="020B0004020202020204" pitchFamily="34" charset="0"/>
        </a:defRPr>
      </a:lvl6pPr>
      <a:lvl7pPr marL="914400" algn="l" rtl="0" eaLnBrk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Aptos Display" panose="020B0004020202020204" pitchFamily="34" charset="0"/>
        </a:defRPr>
      </a:lvl7pPr>
      <a:lvl8pPr marL="1371600" algn="l" rtl="0" eaLnBrk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Aptos Display" panose="020B0004020202020204" pitchFamily="34" charset="0"/>
        </a:defRPr>
      </a:lvl8pPr>
      <a:lvl9pPr marL="1828800" algn="l" rtl="0" eaLnBrk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Aptos Display" panose="020B0004020202020204" pitchFamily="34" charset="0"/>
        </a:defRPr>
      </a:lvl9pPr>
    </p:titleStyle>
    <p:bodyStyle>
      <a:lvl1pPr marL="228600" indent="-228600" algn="l" rtl="0" eaLnBrk="0" fontAlgn="base">
        <a:lnSpc>
          <a:spcPct val="90000"/>
        </a:lnSpc>
        <a:spcBef>
          <a:spcPts val="1000"/>
        </a:spcBef>
        <a:spcAft>
          <a:spcPct val="0"/>
        </a:spcAft>
        <a:buSzPct val="100000"/>
        <a:buFont typeface="Arial" panose="020B0604020202020204" pitchFamily="34" charset="0"/>
        <a:buChar char="•"/>
        <a:defRPr lang="de-DE" sz="2800" kern="1200">
          <a:solidFill>
            <a:srgbClr val="000000"/>
          </a:solidFill>
          <a:latin typeface="Aptos"/>
        </a:defRPr>
      </a:lvl1pPr>
      <a:lvl2pPr marL="685800" lvl="1" indent="-228600" algn="l" rtl="0" eaLnBrk="0" fontAlgn="base">
        <a:lnSpc>
          <a:spcPct val="90000"/>
        </a:lnSpc>
        <a:spcBef>
          <a:spcPts val="500"/>
        </a:spcBef>
        <a:spcAft>
          <a:spcPct val="0"/>
        </a:spcAft>
        <a:buSzPct val="100000"/>
        <a:buFont typeface="Arial" panose="020B0604020202020204" pitchFamily="34" charset="0"/>
        <a:buChar char="•"/>
        <a:defRPr lang="de-DE" sz="2400" kern="1200">
          <a:solidFill>
            <a:srgbClr val="000000"/>
          </a:solidFill>
          <a:latin typeface="Aptos"/>
        </a:defRPr>
      </a:lvl2pPr>
      <a:lvl3pPr marL="1143000" lvl="2" indent="-228600" algn="l" rtl="0" eaLnBrk="0" fontAlgn="base">
        <a:lnSpc>
          <a:spcPct val="90000"/>
        </a:lnSpc>
        <a:spcBef>
          <a:spcPts val="500"/>
        </a:spcBef>
        <a:spcAft>
          <a:spcPct val="0"/>
        </a:spcAft>
        <a:buSzPct val="100000"/>
        <a:buFont typeface="Arial" panose="020B0604020202020204" pitchFamily="34" charset="0"/>
        <a:buChar char="•"/>
        <a:defRPr lang="de-DE" sz="2000" kern="1200">
          <a:solidFill>
            <a:srgbClr val="000000"/>
          </a:solidFill>
          <a:latin typeface="Aptos"/>
        </a:defRPr>
      </a:lvl3pPr>
      <a:lvl4pPr marL="1600200" lvl="3" indent="-228600" algn="l" rtl="0" eaLnBrk="0" fontAlgn="base">
        <a:lnSpc>
          <a:spcPct val="90000"/>
        </a:lnSpc>
        <a:spcBef>
          <a:spcPts val="500"/>
        </a:spcBef>
        <a:spcAft>
          <a:spcPct val="0"/>
        </a:spcAft>
        <a:buSzPct val="100000"/>
        <a:buFont typeface="Arial" panose="020B0604020202020204" pitchFamily="34" charset="0"/>
        <a:buChar char="•"/>
        <a:defRPr lang="de-DE" kern="1200">
          <a:solidFill>
            <a:srgbClr val="000000"/>
          </a:solidFill>
          <a:latin typeface="Aptos"/>
        </a:defRPr>
      </a:lvl4pPr>
      <a:lvl5pPr marL="2057400" lvl="4" indent="-228600" algn="l" rtl="0" eaLnBrk="0" fontAlgn="base">
        <a:lnSpc>
          <a:spcPct val="90000"/>
        </a:lnSpc>
        <a:spcBef>
          <a:spcPts val="500"/>
        </a:spcBef>
        <a:spcAft>
          <a:spcPct val="0"/>
        </a:spcAft>
        <a:buSzPct val="100000"/>
        <a:buFont typeface="Arial" panose="020B0604020202020204" pitchFamily="34" charset="0"/>
        <a:buChar char="•"/>
        <a:defRPr lang="de-DE" kern="1200">
          <a:solidFill>
            <a:srgbClr val="000000"/>
          </a:solidFill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file:///C:\Users\onlin\Downloads\Morgarten1.mp4" TargetMode="External"/><Relationship Id="rId1" Type="http://schemas.microsoft.com/office/2007/relationships/media" Target="file:///C:\Users\onlin\Downloads\Morgarten1.mp4" TargetMode="External"/><Relationship Id="rId4" Type="http://schemas.openxmlformats.org/officeDocument/2006/relationships/image" Target="../media/image76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file:///C:\Users\onlin\Downloads\Morgarten2.mp4" TargetMode="External"/><Relationship Id="rId1" Type="http://schemas.microsoft.com/office/2007/relationships/media" Target="file:///C:\Users\onlin\Downloads\Morgarten2.mp4" TargetMode="External"/><Relationship Id="rId4" Type="http://schemas.openxmlformats.org/officeDocument/2006/relationships/image" Target="../media/image77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8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7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el 1">
            <a:extLst>
              <a:ext uri="{FF2B5EF4-FFF2-40B4-BE49-F238E27FC236}">
                <a16:creationId xmlns:a16="http://schemas.microsoft.com/office/drawing/2014/main" id="{03071E86-022E-1A05-06BC-9F9A0FF69D0A}"/>
              </a:ext>
            </a:extLst>
          </p:cNvPr>
          <p:cNvSpPr txBox="1">
            <a:spLocks noGrp="1" noChangeArrowheads="1"/>
          </p:cNvSpPr>
          <p:nvPr>
            <p:ph type="ctrTitle"/>
          </p:nvPr>
        </p:nvSpPr>
        <p:spPr>
          <a:xfrm>
            <a:off x="1277938" y="827089"/>
            <a:ext cx="9636125" cy="1675222"/>
          </a:xfrm>
        </p:spPr>
        <p:txBody>
          <a:bodyPr/>
          <a:lstStyle/>
          <a:p>
            <a:pPr eaLnBrk="1"/>
            <a:r>
              <a:rPr lang="de-CH" altLang="de-DE" sz="8800" b="1" dirty="0">
                <a:solidFill>
                  <a:srgbClr val="C00000"/>
                </a:solidFill>
                <a:latin typeface="Aptos Display" panose="020B0004020202020204" pitchFamily="34" charset="0"/>
              </a:rPr>
              <a:t>MSV BUCHS </a:t>
            </a:r>
          </a:p>
        </p:txBody>
      </p:sp>
      <p:sp>
        <p:nvSpPr>
          <p:cNvPr id="3075" name="Untertitel 2">
            <a:extLst>
              <a:ext uri="{FF2B5EF4-FFF2-40B4-BE49-F238E27FC236}">
                <a16:creationId xmlns:a16="http://schemas.microsoft.com/office/drawing/2014/main" id="{9D94079A-9DDE-5F6E-F76C-25B4D931AFC9}"/>
              </a:ext>
            </a:extLst>
          </p:cNvPr>
          <p:cNvSpPr txBox="1">
            <a:spLocks noGrp="1" noChangeArrowheads="1"/>
          </p:cNvSpPr>
          <p:nvPr>
            <p:ph type="subTitle" idx="1"/>
          </p:nvPr>
        </p:nvSpPr>
        <p:spPr>
          <a:xfrm>
            <a:off x="1524000" y="4125504"/>
            <a:ext cx="9144000" cy="1675222"/>
          </a:xfrm>
        </p:spPr>
        <p:txBody>
          <a:bodyPr/>
          <a:lstStyle/>
          <a:p>
            <a:pPr eaLnBrk="1"/>
            <a:r>
              <a:rPr lang="de-CH" altLang="de-DE" sz="3200" b="1" dirty="0">
                <a:latin typeface="Aptos" panose="020B0004020202020204" pitchFamily="34" charset="0"/>
              </a:rPr>
              <a:t>Rückblick</a:t>
            </a:r>
          </a:p>
          <a:p>
            <a:pPr eaLnBrk="1"/>
            <a:r>
              <a:rPr lang="de-CH" altLang="de-DE" sz="3200" b="1" dirty="0">
                <a:latin typeface="Aptos" panose="020B0004020202020204" pitchFamily="34" charset="0"/>
              </a:rPr>
              <a:t>auf unser </a:t>
            </a:r>
          </a:p>
          <a:p>
            <a:pPr eaLnBrk="1"/>
            <a:r>
              <a:rPr lang="de-CH" altLang="de-DE" sz="3200" b="1" dirty="0">
                <a:latin typeface="Aptos" panose="020B0004020202020204" pitchFamily="34" charset="0"/>
              </a:rPr>
              <a:t>Schiesssaison 2025</a:t>
            </a:r>
          </a:p>
        </p:txBody>
      </p:sp>
    </p:spTree>
  </p:cSld>
  <p:clrMapOvr>
    <a:masterClrMapping/>
  </p:clrMapOvr>
  <p:transition spd="slow" advTm="10000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Grafik 2" descr="Ein Bild, das Person, Gewehr, Waffe, Kleidung enthält.&#10;&#10;KI-generierte Inhalte können fehlerhaft sein.">
            <a:extLst>
              <a:ext uri="{FF2B5EF4-FFF2-40B4-BE49-F238E27FC236}">
                <a16:creationId xmlns:a16="http://schemas.microsoft.com/office/drawing/2014/main" id="{CAEEA91B-D64A-D0A7-D462-1704CAD269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850" y="1222375"/>
            <a:ext cx="10020300" cy="563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hteck 3">
            <a:extLst>
              <a:ext uri="{FF2B5EF4-FFF2-40B4-BE49-F238E27FC236}">
                <a16:creationId xmlns:a16="http://schemas.microsoft.com/office/drawing/2014/main" id="{CF5D47AD-11CE-1349-3CF3-F048A32DA064}"/>
              </a:ext>
            </a:extLst>
          </p:cNvPr>
          <p:cNvSpPr/>
          <p:nvPr/>
        </p:nvSpPr>
        <p:spPr>
          <a:xfrm>
            <a:off x="3276161" y="298450"/>
            <a:ext cx="5639685" cy="92333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 dirty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Start ins neue Jahr</a:t>
            </a:r>
          </a:p>
        </p:txBody>
      </p:sp>
    </p:spTree>
  </p:cSld>
  <p:clrMapOvr>
    <a:masterClrMapping/>
  </p:clrMapOvr>
  <p:transition spd="slow" advTm="10000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Grafik 2" descr="Ein Bild, das Waffe, Gewehr, Kleidung, Person enthält.&#10;&#10;KI-generierte Inhalte können fehlerhaft sein.">
            <a:extLst>
              <a:ext uri="{FF2B5EF4-FFF2-40B4-BE49-F238E27FC236}">
                <a16:creationId xmlns:a16="http://schemas.microsoft.com/office/drawing/2014/main" id="{ADD4D823-CD26-D9F6-5986-03CEE7C7E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75" y="1304925"/>
            <a:ext cx="9871075" cy="555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hteck 3">
            <a:extLst>
              <a:ext uri="{FF2B5EF4-FFF2-40B4-BE49-F238E27FC236}">
                <a16:creationId xmlns:a16="http://schemas.microsoft.com/office/drawing/2014/main" id="{E6D15DE6-FD9A-EC95-1AB5-8BBAA270601F}"/>
              </a:ext>
            </a:extLst>
          </p:cNvPr>
          <p:cNvSpPr/>
          <p:nvPr/>
        </p:nvSpPr>
        <p:spPr>
          <a:xfrm>
            <a:off x="904875" y="273050"/>
            <a:ext cx="10026650" cy="70802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1. Schiesstag der Jungschützen am 29.03.25 </a:t>
            </a:r>
          </a:p>
        </p:txBody>
      </p:sp>
    </p:spTree>
  </p:cSld>
  <p:clrMapOvr>
    <a:masterClrMapping/>
  </p:clrMapOvr>
  <p:transition spd="slow" advTm="10000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Grafik 3" descr="Ein Bild, das Text, Im Haus, Mobiliar, Boden enthält.&#10;&#10;KI-generierte Inhalte können fehlerhaft sein.">
            <a:extLst>
              <a:ext uri="{FF2B5EF4-FFF2-40B4-BE49-F238E27FC236}">
                <a16:creationId xmlns:a16="http://schemas.microsoft.com/office/drawing/2014/main" id="{1347F098-65DE-3D50-D507-0FA840D193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06"/>
          <a:stretch>
            <a:fillRect/>
          </a:stretch>
        </p:blipFill>
        <p:spPr bwMode="auto">
          <a:xfrm>
            <a:off x="0" y="219075"/>
            <a:ext cx="12182475" cy="641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Grafik 2" descr="Ein Bild, das Schuhwerk, draußen, Gelände, Kapsel enthält.&#10;&#10;KI-generierte Inhalte können fehlerhaft sein.">
            <a:extLst>
              <a:ext uri="{FF2B5EF4-FFF2-40B4-BE49-F238E27FC236}">
                <a16:creationId xmlns:a16="http://schemas.microsoft.com/office/drawing/2014/main" id="{390952D8-F115-26B5-7425-185B9B1C48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38" y="835025"/>
            <a:ext cx="10707687" cy="602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hteck 3">
            <a:extLst>
              <a:ext uri="{FF2B5EF4-FFF2-40B4-BE49-F238E27FC236}">
                <a16:creationId xmlns:a16="http://schemas.microsoft.com/office/drawing/2014/main" id="{1A05FF02-0BC3-EE14-A4F0-77E3DFF4511E}"/>
              </a:ext>
            </a:extLst>
          </p:cNvPr>
          <p:cNvSpPr/>
          <p:nvPr/>
        </p:nvSpPr>
        <p:spPr>
          <a:xfrm>
            <a:off x="2074863" y="0"/>
            <a:ext cx="7254875" cy="92392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BSVD am 29. März 2025</a:t>
            </a:r>
          </a:p>
        </p:txBody>
      </p:sp>
    </p:spTree>
  </p:cSld>
  <p:clrMapOvr>
    <a:masterClrMapping/>
  </p:clrMapOvr>
  <p:transition spd="slow" advTm="10000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Grafik 2" descr="Ein Bild, das Kleidung, Mann, Person, Menschliches Gesicht enthält.&#10;&#10;KI-generierte Inhalte können fehlerhaft sein.">
            <a:extLst>
              <a:ext uri="{FF2B5EF4-FFF2-40B4-BE49-F238E27FC236}">
                <a16:creationId xmlns:a16="http://schemas.microsoft.com/office/drawing/2014/main" id="{D0093C5D-4525-073A-7501-88E3E93575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Grafik 2" descr="Ein Bild, das Kleidung, Mann, Person, Szene enthält.&#10;&#10;KI-generierte Inhalte können fehlerhaft sein.">
            <a:extLst>
              <a:ext uri="{FF2B5EF4-FFF2-40B4-BE49-F238E27FC236}">
                <a16:creationId xmlns:a16="http://schemas.microsoft.com/office/drawing/2014/main" id="{CD7234A8-5975-5D60-C5A1-58654B8974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3" y="1014413"/>
            <a:ext cx="10388600" cy="5843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hteck 3">
            <a:extLst>
              <a:ext uri="{FF2B5EF4-FFF2-40B4-BE49-F238E27FC236}">
                <a16:creationId xmlns:a16="http://schemas.microsoft.com/office/drawing/2014/main" id="{36002EFA-CB6B-8073-5F41-9F563C1F0B56}"/>
              </a:ext>
            </a:extLst>
          </p:cNvPr>
          <p:cNvSpPr/>
          <p:nvPr/>
        </p:nvSpPr>
        <p:spPr>
          <a:xfrm>
            <a:off x="4148138" y="92075"/>
            <a:ext cx="3424237" cy="922338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volle Hütte</a:t>
            </a:r>
          </a:p>
        </p:txBody>
      </p:sp>
    </p:spTree>
  </p:cSld>
  <p:clrMapOvr>
    <a:masterClrMapping/>
  </p:clrMapOvr>
  <p:transition spd="slow" advTm="10000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Grafik 2" descr="Ein Bild, das draußen, Baum, Kleidung, Person enthält.&#10;&#10;KI-generierte Inhalte können fehlerhaft sein.">
            <a:extLst>
              <a:ext uri="{FF2B5EF4-FFF2-40B4-BE49-F238E27FC236}">
                <a16:creationId xmlns:a16="http://schemas.microsoft.com/office/drawing/2014/main" id="{300D5BA7-3C6F-AC87-40FB-0B41965CDA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6775" y="36513"/>
            <a:ext cx="38576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hteck 3">
            <a:extLst>
              <a:ext uri="{FF2B5EF4-FFF2-40B4-BE49-F238E27FC236}">
                <a16:creationId xmlns:a16="http://schemas.microsoft.com/office/drawing/2014/main" id="{CB695FC9-F8EA-DE23-CC8D-2E00FC67EC9E}"/>
              </a:ext>
            </a:extLst>
          </p:cNvPr>
          <p:cNvSpPr/>
          <p:nvPr/>
        </p:nvSpPr>
        <p:spPr>
          <a:xfrm rot="20150696">
            <a:off x="617538" y="2119313"/>
            <a:ext cx="4506912" cy="1754187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Feldschiessen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25. Mai 2025</a:t>
            </a:r>
          </a:p>
        </p:txBody>
      </p:sp>
    </p:spTree>
  </p:cSld>
  <p:clrMapOvr>
    <a:masterClrMapping/>
  </p:clrMapOvr>
  <p:transition spd="slow" advTm="10000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Grafik 2" descr="Ein Bild, das Person, draußen, Kleidung, Baum enthält.&#10;&#10;KI-generierte Inhalte können fehlerhaft sein.">
            <a:extLst>
              <a:ext uri="{FF2B5EF4-FFF2-40B4-BE49-F238E27FC236}">
                <a16:creationId xmlns:a16="http://schemas.microsoft.com/office/drawing/2014/main" id="{9C98DC1C-0DF6-7CF9-4088-75DAEC7A55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50" y="0"/>
            <a:ext cx="33464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hteck 3">
            <a:extLst>
              <a:ext uri="{FF2B5EF4-FFF2-40B4-BE49-F238E27FC236}">
                <a16:creationId xmlns:a16="http://schemas.microsoft.com/office/drawing/2014/main" id="{83EBE3CD-912B-3BFE-A6EB-23E47AB45804}"/>
              </a:ext>
            </a:extLst>
          </p:cNvPr>
          <p:cNvSpPr/>
          <p:nvPr/>
        </p:nvSpPr>
        <p:spPr>
          <a:xfrm rot="21063968">
            <a:off x="3948113" y="1708150"/>
            <a:ext cx="7678737" cy="92392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Bruno wir vermissen dich</a:t>
            </a:r>
          </a:p>
        </p:txBody>
      </p:sp>
      <p:sp>
        <p:nvSpPr>
          <p:cNvPr id="4" name="Rechteck 4">
            <a:extLst>
              <a:ext uri="{FF2B5EF4-FFF2-40B4-BE49-F238E27FC236}">
                <a16:creationId xmlns:a16="http://schemas.microsoft.com/office/drawing/2014/main" id="{0C3E6D7B-0AB4-95D1-7435-2E4AC17516B5}"/>
              </a:ext>
            </a:extLst>
          </p:cNvPr>
          <p:cNvSpPr/>
          <p:nvPr/>
        </p:nvSpPr>
        <p:spPr>
          <a:xfrm rot="21066237">
            <a:off x="4303713" y="4241800"/>
            <a:ext cx="7499350" cy="92392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31.05.1957 – 25.10.2025</a:t>
            </a:r>
          </a:p>
        </p:txBody>
      </p:sp>
    </p:spTree>
  </p:cSld>
  <p:clrMapOvr>
    <a:masterClrMapping/>
  </p:clrMapOvr>
  <p:transition spd="slow" advTm="10000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Grafik 2" descr="Ein Bild, das Kleidung, Person, draußen, Baum enthält.&#10;&#10;KI-generierte Inhalte können fehlerhaft sein.">
            <a:extLst>
              <a:ext uri="{FF2B5EF4-FFF2-40B4-BE49-F238E27FC236}">
                <a16:creationId xmlns:a16="http://schemas.microsoft.com/office/drawing/2014/main" id="{D5687308-55BB-0FED-6296-47B661D352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00" y="0"/>
            <a:ext cx="1168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Grafik 2" descr="Ein Bild, das Kleidung, Person, Baum, draußen enthält.&#10;&#10;KI-generierte Inhalte können fehlerhaft sein.">
            <a:extLst>
              <a:ext uri="{FF2B5EF4-FFF2-40B4-BE49-F238E27FC236}">
                <a16:creationId xmlns:a16="http://schemas.microsoft.com/office/drawing/2014/main" id="{10C51C8C-B13F-8E45-6A1B-E28CE8BEA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975" y="0"/>
            <a:ext cx="97980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Grafik 2" descr="Ein Bild, das Kleidung, Person, draußen, Baum enthält.&#10;&#10;KI-generierte Inhalte können fehlerhaft sein.">
            <a:extLst>
              <a:ext uri="{FF2B5EF4-FFF2-40B4-BE49-F238E27FC236}">
                <a16:creationId xmlns:a16="http://schemas.microsoft.com/office/drawing/2014/main" id="{B795FB60-55B8-E68E-7D82-45F97662A5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88" y="0"/>
            <a:ext cx="1120298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Grafik 2" descr="Ein Bild, das Gras, draußen, Baum, Pflanze enthält.&#10;&#10;KI-generierte Inhalte können fehlerhaft sein.">
            <a:extLst>
              <a:ext uri="{FF2B5EF4-FFF2-40B4-BE49-F238E27FC236}">
                <a16:creationId xmlns:a16="http://schemas.microsoft.com/office/drawing/2014/main" id="{40092B5C-05D4-F1FF-06D6-F78626D63A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Grafik 2" descr="Ein Bild, das draußen, Baum, Gras, Pflanze enthält.&#10;&#10;KI-generierte Inhalte können fehlerhaft sein.">
            <a:extLst>
              <a:ext uri="{FF2B5EF4-FFF2-40B4-BE49-F238E27FC236}">
                <a16:creationId xmlns:a16="http://schemas.microsoft.com/office/drawing/2014/main" id="{ED5F6999-C2E9-9BB6-BB97-ECDF241742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Grafik 2" descr="Ein Bild, das Person, Kleidung, draußen, Gras enthält.&#10;&#10;KI-generierte Inhalte können fehlerhaft sein.">
            <a:extLst>
              <a:ext uri="{FF2B5EF4-FFF2-40B4-BE49-F238E27FC236}">
                <a16:creationId xmlns:a16="http://schemas.microsoft.com/office/drawing/2014/main" id="{B98B5203-C73F-19FE-4781-47C5BB2E9A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38" y="0"/>
            <a:ext cx="3859212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Grafik 4" descr="Ein Bild, das Person, Kleidung, draußen, Gras enthält.&#10;&#10;KI-generierte Inhalte können fehlerhaft sein.">
            <a:extLst>
              <a:ext uri="{FF2B5EF4-FFF2-40B4-BE49-F238E27FC236}">
                <a16:creationId xmlns:a16="http://schemas.microsoft.com/office/drawing/2014/main" id="{6B51D3BA-8D65-E57B-AD32-5D45BE6DAF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6713" y="0"/>
            <a:ext cx="40068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hteck 5">
            <a:extLst>
              <a:ext uri="{FF2B5EF4-FFF2-40B4-BE49-F238E27FC236}">
                <a16:creationId xmlns:a16="http://schemas.microsoft.com/office/drawing/2014/main" id="{85F0D082-C13E-C893-CF2F-25149F896D90}"/>
              </a:ext>
            </a:extLst>
          </p:cNvPr>
          <p:cNvSpPr/>
          <p:nvPr/>
        </p:nvSpPr>
        <p:spPr>
          <a:xfrm rot="20956745">
            <a:off x="4425950" y="3105150"/>
            <a:ext cx="3340100" cy="64770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36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Freude herrscht</a:t>
            </a:r>
          </a:p>
        </p:txBody>
      </p:sp>
    </p:spTree>
  </p:cSld>
  <p:clrMapOvr>
    <a:masterClrMapping/>
  </p:clrMapOvr>
  <p:transition spd="slow" advTm="10000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eck 1">
            <a:extLst>
              <a:ext uri="{FF2B5EF4-FFF2-40B4-BE49-F238E27FC236}">
                <a16:creationId xmlns:a16="http://schemas.microsoft.com/office/drawing/2014/main" id="{3BEA4488-DD58-8DD6-B2D9-63CCF4598CD9}"/>
              </a:ext>
            </a:extLst>
          </p:cNvPr>
          <p:cNvSpPr/>
          <p:nvPr/>
        </p:nvSpPr>
        <p:spPr>
          <a:xfrm>
            <a:off x="1233488" y="125413"/>
            <a:ext cx="9509125" cy="1754187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Jungschützentag in Regensberg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14. Juni 2025</a:t>
            </a:r>
          </a:p>
        </p:txBody>
      </p:sp>
      <p:pic>
        <p:nvPicPr>
          <p:cNvPr id="18435" name="Grafik 3" descr="Ein Bild, das Sportspiele, Gras, Sport, Golf enthält.&#10;&#10;KI-generierte Inhalte können fehlerhaft sein.">
            <a:extLst>
              <a:ext uri="{FF2B5EF4-FFF2-40B4-BE49-F238E27FC236}">
                <a16:creationId xmlns:a16="http://schemas.microsoft.com/office/drawing/2014/main" id="{00804337-10D8-E9E7-E968-45477B5C4A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713" y="1841500"/>
            <a:ext cx="8918575" cy="501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Grafik 2" descr="Ein Bild, das Person, Schuhwerk, Kleidung, Im Haus enthält.&#10;&#10;KI-generierte Inhalte können fehlerhaft sein.">
            <a:extLst>
              <a:ext uri="{FF2B5EF4-FFF2-40B4-BE49-F238E27FC236}">
                <a16:creationId xmlns:a16="http://schemas.microsoft.com/office/drawing/2014/main" id="{FA6B092A-6496-C019-6C7A-DD21E99E66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Grafik 2" descr="Ein Bild, das Kleidung, draußen, Person, Schuhwerk enthält.&#10;&#10;KI-generierte Inhalte können fehlerhaft sein.">
            <a:extLst>
              <a:ext uri="{FF2B5EF4-FFF2-40B4-BE49-F238E27FC236}">
                <a16:creationId xmlns:a16="http://schemas.microsoft.com/office/drawing/2014/main" id="{F832224E-1A17-50D3-D09B-07F740C3AF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3820" y="0"/>
            <a:ext cx="38576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hteck 1">
            <a:extLst>
              <a:ext uri="{FF2B5EF4-FFF2-40B4-BE49-F238E27FC236}">
                <a16:creationId xmlns:a16="http://schemas.microsoft.com/office/drawing/2014/main" id="{10782D71-8FC3-BD70-7157-871751F7EBB0}"/>
              </a:ext>
            </a:extLst>
          </p:cNvPr>
          <p:cNvSpPr/>
          <p:nvPr/>
        </p:nvSpPr>
        <p:spPr>
          <a:xfrm>
            <a:off x="6096000" y="2967335"/>
            <a:ext cx="54577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2. </a:t>
            </a:r>
            <a:r>
              <a:rPr lang="de-DE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Rang für Nicola</a:t>
            </a:r>
            <a:endParaRPr lang="de-DE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</p:cSld>
  <p:clrMapOvr>
    <a:masterClrMapping/>
  </p:clrMapOvr>
  <p:transition spd="slow" advTm="10000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eck 3">
            <a:extLst>
              <a:ext uri="{FF2B5EF4-FFF2-40B4-BE49-F238E27FC236}">
                <a16:creationId xmlns:a16="http://schemas.microsoft.com/office/drawing/2014/main" id="{0BE1B3E6-B703-BAEA-7882-D2CA74412203}"/>
              </a:ext>
            </a:extLst>
          </p:cNvPr>
          <p:cNvSpPr/>
          <p:nvPr/>
        </p:nvSpPr>
        <p:spPr>
          <a:xfrm>
            <a:off x="746125" y="55563"/>
            <a:ext cx="10090150" cy="92392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tcat25 wir kommen 11. &amp; 12. Juni </a:t>
            </a:r>
          </a:p>
        </p:txBody>
      </p:sp>
      <p:pic>
        <p:nvPicPr>
          <p:cNvPr id="21507" name="Grafik 5">
            <a:extLst>
              <a:ext uri="{FF2B5EF4-FFF2-40B4-BE49-F238E27FC236}">
                <a16:creationId xmlns:a16="http://schemas.microsoft.com/office/drawing/2014/main" id="{C89143AE-FDEC-60E1-40DB-265C280EE3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5013" y="1120775"/>
            <a:ext cx="7650162" cy="573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Grafik 4" descr="Ein Bild, das draußen, Person, Kleidung, Schuhwerk enthält.&#10;&#10;KI-generierte Inhalte können fehlerhaft sein.">
            <a:extLst>
              <a:ext uri="{FF2B5EF4-FFF2-40B4-BE49-F238E27FC236}">
                <a16:creationId xmlns:a16="http://schemas.microsoft.com/office/drawing/2014/main" id="{AAA308FD-C0F6-7DE7-8ECD-F68C096FE4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9725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hteck 1">
            <a:extLst>
              <a:ext uri="{FF2B5EF4-FFF2-40B4-BE49-F238E27FC236}">
                <a16:creationId xmlns:a16="http://schemas.microsoft.com/office/drawing/2014/main" id="{AA158A23-427B-EA44-95DD-2C23683ABB90}"/>
              </a:ext>
            </a:extLst>
          </p:cNvPr>
          <p:cNvSpPr/>
          <p:nvPr/>
        </p:nvSpPr>
        <p:spPr>
          <a:xfrm>
            <a:off x="9078176" y="2136338"/>
            <a:ext cx="2865015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Auf dem</a:t>
            </a:r>
          </a:p>
          <a:p>
            <a:pPr algn="ctr"/>
            <a:r>
              <a:rPr lang="de-DE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Gotthard</a:t>
            </a:r>
          </a:p>
          <a:p>
            <a:pPr algn="ctr"/>
            <a:r>
              <a:rPr lang="de-DE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Pass</a:t>
            </a:r>
          </a:p>
        </p:txBody>
      </p:sp>
    </p:spTree>
  </p:cSld>
  <p:clrMapOvr>
    <a:masterClrMapping/>
  </p:clrMapOvr>
  <p:transition spd="slow" advTm="10000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Grafik 2" descr="Ein Bild, das draußen, Himmel, Gras, Wandern enthält.&#10;&#10;KI-generierte Inhalte können fehlerhaft sein.">
            <a:extLst>
              <a:ext uri="{FF2B5EF4-FFF2-40B4-BE49-F238E27FC236}">
                <a16:creationId xmlns:a16="http://schemas.microsoft.com/office/drawing/2014/main" id="{F02A8819-2372-4EB6-09F5-8D94CB8752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Grafik 2" descr="Ein Bild, das Kleidung, Person, Mann, draußen enthält.&#10;&#10;KI-generierte Inhalte können fehlerhaft sein.">
            <a:extLst>
              <a:ext uri="{FF2B5EF4-FFF2-40B4-BE49-F238E27FC236}">
                <a16:creationId xmlns:a16="http://schemas.microsoft.com/office/drawing/2014/main" id="{28ACCFEB-8509-31E9-BEDB-727474C25A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Grafik 2" descr="Ein Bild, das draußen, Kleidung, Person, Picknick enthält.&#10;&#10;KI-generierte Inhalte können fehlerhaft sein.">
            <a:extLst>
              <a:ext uri="{FF2B5EF4-FFF2-40B4-BE49-F238E27FC236}">
                <a16:creationId xmlns:a16="http://schemas.microsoft.com/office/drawing/2014/main" id="{0B27F890-FBE4-2F9C-C40B-FB48716349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963" y="0"/>
            <a:ext cx="38576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hteck 3">
            <a:extLst>
              <a:ext uri="{FF2B5EF4-FFF2-40B4-BE49-F238E27FC236}">
                <a16:creationId xmlns:a16="http://schemas.microsoft.com/office/drawing/2014/main" id="{8CD52E99-2430-880F-9BB7-DA435290D3ED}"/>
              </a:ext>
            </a:extLst>
          </p:cNvPr>
          <p:cNvSpPr/>
          <p:nvPr/>
        </p:nvSpPr>
        <p:spPr>
          <a:xfrm rot="19919955">
            <a:off x="695992" y="2574107"/>
            <a:ext cx="3800475" cy="92392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 dirty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Kurze Pause</a:t>
            </a:r>
          </a:p>
        </p:txBody>
      </p:sp>
    </p:spTree>
  </p:cSld>
  <p:clrMapOvr>
    <a:masterClrMapping/>
  </p:clrMapOvr>
  <p:transition spd="slow" advTm="10000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Grafik 2" descr="Ein Bild, das Transport, draußen, Pferd, Gespann enthält.&#10;&#10;KI-generierte Inhalte können fehlerhaft sein.">
            <a:extLst>
              <a:ext uri="{FF2B5EF4-FFF2-40B4-BE49-F238E27FC236}">
                <a16:creationId xmlns:a16="http://schemas.microsoft.com/office/drawing/2014/main" id="{B52AF1A0-9BC4-5B2B-199D-F57E1AC27F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413" y="0"/>
            <a:ext cx="486568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7" name="Grafik 4" descr="Ein Bild, das draußen, Himmel, Transport, Pferd enthält.&#10;&#10;KI-generierte Inhalte können fehlerhaft sein.">
            <a:extLst>
              <a:ext uri="{FF2B5EF4-FFF2-40B4-BE49-F238E27FC236}">
                <a16:creationId xmlns:a16="http://schemas.microsoft.com/office/drawing/2014/main" id="{06182D63-0418-9F5D-F67F-D17E99433C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938" y="0"/>
            <a:ext cx="496728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Grafik 2" descr="Ein Bild, das Person, Kleidung, Mann, Flasche enthält.&#10;&#10;KI-generierte Inhalte können fehlerhaft sein.">
            <a:extLst>
              <a:ext uri="{FF2B5EF4-FFF2-40B4-BE49-F238E27FC236}">
                <a16:creationId xmlns:a16="http://schemas.microsoft.com/office/drawing/2014/main" id="{D2AFB828-ACB2-D8A6-CE76-2036A3A446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875" y="0"/>
            <a:ext cx="38576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hteck 3">
            <a:extLst>
              <a:ext uri="{FF2B5EF4-FFF2-40B4-BE49-F238E27FC236}">
                <a16:creationId xmlns:a16="http://schemas.microsoft.com/office/drawing/2014/main" id="{6ECD781E-F840-2BC6-9250-987B9C7B63FB}"/>
              </a:ext>
            </a:extLst>
          </p:cNvPr>
          <p:cNvSpPr/>
          <p:nvPr/>
        </p:nvSpPr>
        <p:spPr>
          <a:xfrm>
            <a:off x="5553075" y="1304925"/>
            <a:ext cx="6080125" cy="424815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Fahne steht!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e-DE" sz="540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latin typeface="Aptos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Die Matchschützen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starten in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Faido</a:t>
            </a:r>
          </a:p>
        </p:txBody>
      </p:sp>
    </p:spTree>
  </p:cSld>
  <p:clrMapOvr>
    <a:masterClrMapping/>
  </p:clrMapOvr>
  <p:transition spd="slow" advTm="10000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Grafik 2" descr="Ein Bild, das Kleidung, Person, Mann, Tisch enthält.&#10;&#10;KI-generierte Inhalte können fehlerhaft sein.">
            <a:extLst>
              <a:ext uri="{FF2B5EF4-FFF2-40B4-BE49-F238E27FC236}">
                <a16:creationId xmlns:a16="http://schemas.microsoft.com/office/drawing/2014/main" id="{EBB0D0FE-5750-EF58-5688-5408A0670A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Grafik 2" descr="Ein Bild, das Person, Kleidung, Mann, Tisch enthält.&#10;&#10;KI-generierte Inhalte können fehlerhaft sein.">
            <a:extLst>
              <a:ext uri="{FF2B5EF4-FFF2-40B4-BE49-F238E27FC236}">
                <a16:creationId xmlns:a16="http://schemas.microsoft.com/office/drawing/2014/main" id="{35154483-3905-C144-57D1-9D9328EC83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3"/>
            <a:ext cx="12192000" cy="684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Grafik 2" descr="Ein Bild, das Kleidung, Person, Menschliches Gesicht, Flasche enthält.&#10;&#10;KI-generierte Inhalte können fehlerhaft sein.">
            <a:extLst>
              <a:ext uri="{FF2B5EF4-FFF2-40B4-BE49-F238E27FC236}">
                <a16:creationId xmlns:a16="http://schemas.microsoft.com/office/drawing/2014/main" id="{BAF55F92-F062-394D-80FB-59876579FC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2960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3" name="Grafik 4" descr="Ein Bild, das Kleidung, Person, Tisch, Mann enthält.&#10;&#10;KI-generierte Inhalte können fehlerhaft sein.">
            <a:extLst>
              <a:ext uri="{FF2B5EF4-FFF2-40B4-BE49-F238E27FC236}">
                <a16:creationId xmlns:a16="http://schemas.microsoft.com/office/drawing/2014/main" id="{9DFF095B-4B02-3539-A569-16256D7DE4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4375" y="0"/>
            <a:ext cx="38576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Grafik 2" descr="Ein Bild, das draußen, Baum, Pflanze, Himmel enthält.&#10;&#10;KI-generierte Inhalte können fehlerhaft sein.">
            <a:extLst>
              <a:ext uri="{FF2B5EF4-FFF2-40B4-BE49-F238E27FC236}">
                <a16:creationId xmlns:a16="http://schemas.microsoft.com/office/drawing/2014/main" id="{C8396157-FF24-EE7A-71B6-DF0070E534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838" y="0"/>
            <a:ext cx="48164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hteck 3">
            <a:extLst>
              <a:ext uri="{FF2B5EF4-FFF2-40B4-BE49-F238E27FC236}">
                <a16:creationId xmlns:a16="http://schemas.microsoft.com/office/drawing/2014/main" id="{E91488F3-CF8B-19B0-A534-1AB07C706C84}"/>
              </a:ext>
            </a:extLst>
          </p:cNvPr>
          <p:cNvSpPr/>
          <p:nvPr/>
        </p:nvSpPr>
        <p:spPr>
          <a:xfrm rot="20842337">
            <a:off x="1235075" y="2455863"/>
            <a:ext cx="3783013" cy="92392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Geile Stand </a:t>
            </a:r>
          </a:p>
        </p:txBody>
      </p:sp>
    </p:spTree>
  </p:cSld>
  <p:clrMapOvr>
    <a:masterClrMapping/>
  </p:clrMapOvr>
  <p:transition spd="slow" advTm="10000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Grafik 2" descr="Ein Bild, das draußen, Gras, Baum, Himmel enthält.&#10;&#10;KI-generierte Inhalte können fehlerhaft sein.">
            <a:extLst>
              <a:ext uri="{FF2B5EF4-FFF2-40B4-BE49-F238E27FC236}">
                <a16:creationId xmlns:a16="http://schemas.microsoft.com/office/drawing/2014/main" id="{62E8F72D-D467-FCE2-E27B-E8B2812E19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Grafik 2" descr="Ein Bild, das draußen, Himmel, Wolke, Haus enthält.&#10;&#10;KI-generierte Inhalte können fehlerhaft sein.">
            <a:extLst>
              <a:ext uri="{FF2B5EF4-FFF2-40B4-BE49-F238E27FC236}">
                <a16:creationId xmlns:a16="http://schemas.microsoft.com/office/drawing/2014/main" id="{D3FFB708-3ADA-7C68-251A-C3F440B581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hteck 3">
            <a:extLst>
              <a:ext uri="{FF2B5EF4-FFF2-40B4-BE49-F238E27FC236}">
                <a16:creationId xmlns:a16="http://schemas.microsoft.com/office/drawing/2014/main" id="{6A5456B6-C637-CE95-949D-A2C240E4259C}"/>
              </a:ext>
            </a:extLst>
          </p:cNvPr>
          <p:cNvSpPr/>
          <p:nvPr/>
        </p:nvSpPr>
        <p:spPr>
          <a:xfrm>
            <a:off x="9663113" y="2828925"/>
            <a:ext cx="2320925" cy="230822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36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Unsere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36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Unterkunft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36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in Faido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36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5*</a:t>
            </a:r>
          </a:p>
        </p:txBody>
      </p:sp>
    </p:spTree>
  </p:cSld>
  <p:clrMapOvr>
    <a:masterClrMapping/>
  </p:clrMapOvr>
  <p:transition spd="slow" advTm="10000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Grafik 2" descr="Ein Bild, das Baum, draußen, Baumhaus, Wald enthält.&#10;&#10;KI-generierte Inhalte können fehlerhaft sein.">
            <a:extLst>
              <a:ext uri="{FF2B5EF4-FFF2-40B4-BE49-F238E27FC236}">
                <a16:creationId xmlns:a16="http://schemas.microsoft.com/office/drawing/2014/main" id="{7E03B349-113F-F8B3-BBCC-A87246C240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238" y="995363"/>
            <a:ext cx="10423525" cy="586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hteck 3">
            <a:extLst>
              <a:ext uri="{FF2B5EF4-FFF2-40B4-BE49-F238E27FC236}">
                <a16:creationId xmlns:a16="http://schemas.microsoft.com/office/drawing/2014/main" id="{0A205A09-BA05-8FC0-DA53-523BE8454A22}"/>
              </a:ext>
            </a:extLst>
          </p:cNvPr>
          <p:cNvSpPr/>
          <p:nvPr/>
        </p:nvSpPr>
        <p:spPr>
          <a:xfrm>
            <a:off x="1993900" y="71438"/>
            <a:ext cx="8401050" cy="92392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Gemeinsames Abendessen</a:t>
            </a:r>
          </a:p>
        </p:txBody>
      </p:sp>
    </p:spTree>
  </p:cSld>
  <p:clrMapOvr>
    <a:masterClrMapping/>
  </p:clrMapOvr>
  <p:transition spd="slow" advTm="10000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Grafik 2" descr="Ein Bild, das draußen, Baum, Pflanze, Parkbank enthält.&#10;&#10;KI-generierte Inhalte können fehlerhaft sein.">
            <a:extLst>
              <a:ext uri="{FF2B5EF4-FFF2-40B4-BE49-F238E27FC236}">
                <a16:creationId xmlns:a16="http://schemas.microsoft.com/office/drawing/2014/main" id="{982A2120-FF31-5AD5-394D-038E6642DD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8" y="776288"/>
            <a:ext cx="6745287" cy="5059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3" name="Grafik 4" descr="Ein Bild, das Blumentopf, Zimmerpflanze, Baum, Vase enthält.&#10;&#10;KI-generierte Inhalte können fehlerhaft sein.">
            <a:extLst>
              <a:ext uri="{FF2B5EF4-FFF2-40B4-BE49-F238E27FC236}">
                <a16:creationId xmlns:a16="http://schemas.microsoft.com/office/drawing/2014/main" id="{8CBD88B1-3312-1F9F-5F1E-C83D247102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500" y="0"/>
            <a:ext cx="51435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Grafik 2" descr="Ein Bild, das Menschliches Gesicht, Kleidung, Person, Im Haus enthält.&#10;&#10;KI-generierte Inhalte können fehlerhaft sein.">
            <a:extLst>
              <a:ext uri="{FF2B5EF4-FFF2-40B4-BE49-F238E27FC236}">
                <a16:creationId xmlns:a16="http://schemas.microsoft.com/office/drawing/2014/main" id="{A1DFEA75-7C32-BDD5-5C21-97D92C674D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050" y="0"/>
            <a:ext cx="38576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67" name="Grafik 4" descr="Ein Bild, das Person, Kleidung, Menschliches Gesicht, Mann enthält.&#10;&#10;KI-generierte Inhalte können fehlerhaft sein.">
            <a:extLst>
              <a:ext uri="{FF2B5EF4-FFF2-40B4-BE49-F238E27FC236}">
                <a16:creationId xmlns:a16="http://schemas.microsoft.com/office/drawing/2014/main" id="{8FFE90AC-564E-9289-12E1-06B4569340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9413" y="2035175"/>
            <a:ext cx="7856537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hteck 5">
            <a:extLst>
              <a:ext uri="{FF2B5EF4-FFF2-40B4-BE49-F238E27FC236}">
                <a16:creationId xmlns:a16="http://schemas.microsoft.com/office/drawing/2014/main" id="{A1CCEAB8-A580-5A50-641F-FD012123AF50}"/>
              </a:ext>
            </a:extLst>
          </p:cNvPr>
          <p:cNvSpPr/>
          <p:nvPr/>
        </p:nvSpPr>
        <p:spPr>
          <a:xfrm>
            <a:off x="4946650" y="587375"/>
            <a:ext cx="6034088" cy="92392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Schön und gut wars</a:t>
            </a:r>
          </a:p>
        </p:txBody>
      </p:sp>
    </p:spTree>
  </p:cSld>
  <p:clrMapOvr>
    <a:masterClrMapping/>
  </p:clrMapOvr>
  <p:transition spd="slow" advTm="10000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Grafik 2" descr="Ein Bild, das Kleidung, Person, Mann, Mobiliar enthält.&#10;&#10;KI-generierte Inhalte können fehlerhaft sein.">
            <a:extLst>
              <a:ext uri="{FF2B5EF4-FFF2-40B4-BE49-F238E27FC236}">
                <a16:creationId xmlns:a16="http://schemas.microsoft.com/office/drawing/2014/main" id="{F4781251-67EB-9924-95B8-A8299D9385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" y="0"/>
            <a:ext cx="121824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Grafik 2" descr="Ein Bild, das draußen, Pflanze, Baum, Gras enthält.&#10;&#10;KI-generierte Inhalte können fehlerhaft sein.">
            <a:extLst>
              <a:ext uri="{FF2B5EF4-FFF2-40B4-BE49-F238E27FC236}">
                <a16:creationId xmlns:a16="http://schemas.microsoft.com/office/drawing/2014/main" id="{22293189-ECC5-16A1-1423-34069505DA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928688"/>
            <a:ext cx="10537825" cy="5929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hteck 3">
            <a:extLst>
              <a:ext uri="{FF2B5EF4-FFF2-40B4-BE49-F238E27FC236}">
                <a16:creationId xmlns:a16="http://schemas.microsoft.com/office/drawing/2014/main" id="{8B8D6C58-6A29-BCAA-0A7E-188D9E7B13A8}"/>
              </a:ext>
            </a:extLst>
          </p:cNvPr>
          <p:cNvSpPr/>
          <p:nvPr/>
        </p:nvSpPr>
        <p:spPr>
          <a:xfrm>
            <a:off x="665163" y="0"/>
            <a:ext cx="10626725" cy="92392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Jetzt ging es los… Samstag 12. Juni </a:t>
            </a:r>
          </a:p>
        </p:txBody>
      </p:sp>
    </p:spTree>
  </p:cSld>
  <p:clrMapOvr>
    <a:masterClrMapping/>
  </p:clrMapOvr>
  <p:transition spd="slow" advTm="10000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Grafik 2" descr="Ein Bild, das draußen, Kleidung, Schuhwerk, Gras enthält.&#10;&#10;KI-generierte Inhalte können fehlerhaft sein.">
            <a:extLst>
              <a:ext uri="{FF2B5EF4-FFF2-40B4-BE49-F238E27FC236}">
                <a16:creationId xmlns:a16="http://schemas.microsoft.com/office/drawing/2014/main" id="{9ECB35EA-9779-DDFF-2F68-3B384637EF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00" y="0"/>
            <a:ext cx="38576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39" name="Grafik 4" descr="Ein Bild, das draußen, Person, Kleidung, Schuhwerk enthält.&#10;&#10;KI-generierte Inhalte können fehlerhaft sein.">
            <a:extLst>
              <a:ext uri="{FF2B5EF4-FFF2-40B4-BE49-F238E27FC236}">
                <a16:creationId xmlns:a16="http://schemas.microsoft.com/office/drawing/2014/main" id="{4E12E438-7ABE-6261-B9D2-1DF6135F27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0"/>
            <a:ext cx="38576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hteck 5">
            <a:extLst>
              <a:ext uri="{FF2B5EF4-FFF2-40B4-BE49-F238E27FC236}">
                <a16:creationId xmlns:a16="http://schemas.microsoft.com/office/drawing/2014/main" id="{16189F62-225E-CE85-BB72-087B082011A5}"/>
              </a:ext>
            </a:extLst>
          </p:cNvPr>
          <p:cNvSpPr/>
          <p:nvPr/>
        </p:nvSpPr>
        <p:spPr>
          <a:xfrm rot="20154891">
            <a:off x="4368800" y="2967038"/>
            <a:ext cx="3284538" cy="769937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Guet Schuss</a:t>
            </a:r>
          </a:p>
        </p:txBody>
      </p:sp>
    </p:spTree>
  </p:cSld>
  <p:clrMapOvr>
    <a:masterClrMapping/>
  </p:clrMapOvr>
  <p:transition spd="slow" advTm="10000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Grafik 2" descr="Ein Bild, das Kleidung, Person, draußen, Gruppe enthält.&#10;&#10;KI-generierte Inhalte können fehlerhaft sein.">
            <a:extLst>
              <a:ext uri="{FF2B5EF4-FFF2-40B4-BE49-F238E27FC236}">
                <a16:creationId xmlns:a16="http://schemas.microsoft.com/office/drawing/2014/main" id="{30CAEEFD-000D-244D-DB12-212A3411B2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75" y="0"/>
            <a:ext cx="116014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Grafik 2" descr="Ein Bild, das draußen, Himmel, Wolke, Person enthält.&#10;&#10;KI-generierte Inhalte können fehlerhaft sein.">
            <a:extLst>
              <a:ext uri="{FF2B5EF4-FFF2-40B4-BE49-F238E27FC236}">
                <a16:creationId xmlns:a16="http://schemas.microsoft.com/office/drawing/2014/main" id="{96D7DDFC-5848-BE79-3C60-72F63FF653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400" y="0"/>
            <a:ext cx="38576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7" name="Grafik 4" descr="Ein Bild, das draußen, Himmel, Gras, Wolke enthält.&#10;&#10;KI-generierte Inhalte können fehlerhaft sein.">
            <a:extLst>
              <a:ext uri="{FF2B5EF4-FFF2-40B4-BE49-F238E27FC236}">
                <a16:creationId xmlns:a16="http://schemas.microsoft.com/office/drawing/2014/main" id="{C88DDD29-6DB2-2179-93D1-F3498551A6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4975" y="0"/>
            <a:ext cx="38576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hteck 5">
            <a:extLst>
              <a:ext uri="{FF2B5EF4-FFF2-40B4-BE49-F238E27FC236}">
                <a16:creationId xmlns:a16="http://schemas.microsoft.com/office/drawing/2014/main" id="{7E6BD7DE-627A-CFB4-9399-96B8F17783BD}"/>
              </a:ext>
            </a:extLst>
          </p:cNvPr>
          <p:cNvSpPr/>
          <p:nvPr/>
        </p:nvSpPr>
        <p:spPr>
          <a:xfrm rot="20445243">
            <a:off x="4117975" y="3074988"/>
            <a:ext cx="3956050" cy="70802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Neuer Fähnrich ?</a:t>
            </a:r>
          </a:p>
        </p:txBody>
      </p:sp>
    </p:spTree>
  </p:cSld>
  <p:clrMapOvr>
    <a:masterClrMapping/>
  </p:clrMapOvr>
  <p:transition spd="slow" advTm="10000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Grafik 2" descr="Ein Bild, das Person, draußen, Kleidung, Gras enthält.&#10;&#10;KI-generierte Inhalte können fehlerhaft sein.">
            <a:extLst>
              <a:ext uri="{FF2B5EF4-FFF2-40B4-BE49-F238E27FC236}">
                <a16:creationId xmlns:a16="http://schemas.microsoft.com/office/drawing/2014/main" id="{0CF573A0-0FFE-4F4D-0208-9DE0B355AA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738" y="0"/>
            <a:ext cx="113125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Grafik 2" descr="Ein Bild, das Kleidung, draußen, Person, Schuhwerk enthält.&#10;&#10;KI-generierte Inhalte können fehlerhaft sein.">
            <a:extLst>
              <a:ext uri="{FF2B5EF4-FFF2-40B4-BE49-F238E27FC236}">
                <a16:creationId xmlns:a16="http://schemas.microsoft.com/office/drawing/2014/main" id="{F5628E54-0C24-3905-33A8-CD0A840577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8475" y="0"/>
            <a:ext cx="569436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hteck 3">
            <a:extLst>
              <a:ext uri="{FF2B5EF4-FFF2-40B4-BE49-F238E27FC236}">
                <a16:creationId xmlns:a16="http://schemas.microsoft.com/office/drawing/2014/main" id="{EF61C668-EB99-28FE-F72D-ACD72A8674CD}"/>
              </a:ext>
            </a:extLst>
          </p:cNvPr>
          <p:cNvSpPr/>
          <p:nvPr/>
        </p:nvSpPr>
        <p:spPr>
          <a:xfrm rot="20693379">
            <a:off x="657225" y="2119313"/>
            <a:ext cx="4349750" cy="1754187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ESFJ 2025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9.&amp;10. August</a:t>
            </a:r>
          </a:p>
        </p:txBody>
      </p:sp>
    </p:spTree>
  </p:cSld>
  <p:clrMapOvr>
    <a:masterClrMapping/>
  </p:clrMapOvr>
  <p:transition spd="slow" advTm="10000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Grafik 2" descr="Ein Bild, das Kleidung, Person, Gruppe, Menschen enthält.&#10;&#10;KI-generierte Inhalte können fehlerhaft sein.">
            <a:extLst>
              <a:ext uri="{FF2B5EF4-FFF2-40B4-BE49-F238E27FC236}">
                <a16:creationId xmlns:a16="http://schemas.microsoft.com/office/drawing/2014/main" id="{15E25B73-5B14-6F8C-4950-8BE6EA5BE8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" y="0"/>
            <a:ext cx="121824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Grafik 2" descr="Ein Bild, das Kleidung, Person, draußen, Gelände enthält.&#10;&#10;KI-generierte Inhalte können fehlerhaft sein.">
            <a:extLst>
              <a:ext uri="{FF2B5EF4-FFF2-40B4-BE49-F238E27FC236}">
                <a16:creationId xmlns:a16="http://schemas.microsoft.com/office/drawing/2014/main" id="{BB6B7571-037C-CF33-8517-67A5518EFD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" y="0"/>
            <a:ext cx="121824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Grafik 4" descr="Ein Bild, das Kleidung, draußen, Person, Schuhwerk enthält.&#10;&#10;KI-generierte Inhalte können fehlerhaft sein.">
            <a:extLst>
              <a:ext uri="{FF2B5EF4-FFF2-40B4-BE49-F238E27FC236}">
                <a16:creationId xmlns:a16="http://schemas.microsoft.com/office/drawing/2014/main" id="{BC137C48-3545-F26C-5DBA-CD7EA0D8FA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00"/>
            <a:ext cx="12192000" cy="675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Grafik 2" descr="Ein Bild, das draußen, Kleidung, Schuhwerk, Baum enthält.&#10;&#10;KI-generierte Inhalte können fehlerhaft sein.">
            <a:extLst>
              <a:ext uri="{FF2B5EF4-FFF2-40B4-BE49-F238E27FC236}">
                <a16:creationId xmlns:a16="http://schemas.microsoft.com/office/drawing/2014/main" id="{934802D8-72F2-4313-7FC9-996DE96C1C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" y="0"/>
            <a:ext cx="121824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Grafik 2" descr="Ein Bild, das draußen, Kleidung, Schuhwerk, Baum enthält.&#10;&#10;KI-generierte Inhalte können fehlerhaft sein.">
            <a:extLst>
              <a:ext uri="{FF2B5EF4-FFF2-40B4-BE49-F238E27FC236}">
                <a16:creationId xmlns:a16="http://schemas.microsoft.com/office/drawing/2014/main" id="{B03DED86-34E2-F97C-8D9C-ED6EA4161F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1625"/>
            <a:ext cx="12192000" cy="625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Grafik 2" descr="Ein Bild, das Text, Himmel, draußen, Gebäude enthält.&#10;&#10;KI-generierte Inhalte können fehlerhaft sein.">
            <a:extLst>
              <a:ext uri="{FF2B5EF4-FFF2-40B4-BE49-F238E27FC236}">
                <a16:creationId xmlns:a16="http://schemas.microsoft.com/office/drawing/2014/main" id="{1D2EDA45-C28E-2F38-CBFA-012D1F3B71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" y="0"/>
            <a:ext cx="121824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Grafik 2" descr="Ein Bild, das draußen, Schuhwerk, Kleidung, Himmel enthält.&#10;&#10;KI-generierte Inhalte können fehlerhaft sein.">
            <a:extLst>
              <a:ext uri="{FF2B5EF4-FFF2-40B4-BE49-F238E27FC236}">
                <a16:creationId xmlns:a16="http://schemas.microsoft.com/office/drawing/2014/main" id="{8220B885-B0DB-F830-D3C2-DB38CE299B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75" y="0"/>
            <a:ext cx="109664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Grafik 2" descr="Ein Bild, das Person, Kleidung, draußen, Gras enthält.&#10;&#10;KI-generierte Inhalte können fehlerhaft sein.">
            <a:extLst>
              <a:ext uri="{FF2B5EF4-FFF2-40B4-BE49-F238E27FC236}">
                <a16:creationId xmlns:a16="http://schemas.microsoft.com/office/drawing/2014/main" id="{C67306D2-50A5-7BEC-9E6B-B47F3FE6C6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900" y="1108075"/>
            <a:ext cx="10236200" cy="574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hteck 3">
            <a:extLst>
              <a:ext uri="{FF2B5EF4-FFF2-40B4-BE49-F238E27FC236}">
                <a16:creationId xmlns:a16="http://schemas.microsoft.com/office/drawing/2014/main" id="{AEEB801B-B356-627A-51EA-0C538AB354BB}"/>
              </a:ext>
            </a:extLst>
          </p:cNvPr>
          <p:cNvSpPr/>
          <p:nvPr/>
        </p:nvSpPr>
        <p:spPr>
          <a:xfrm>
            <a:off x="2682875" y="184150"/>
            <a:ext cx="6826250" cy="92392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Wyland am 17. August</a:t>
            </a:r>
          </a:p>
        </p:txBody>
      </p:sp>
    </p:spTree>
  </p:cSld>
  <p:clrMapOvr>
    <a:masterClrMapping/>
  </p:clrMapOvr>
  <p:transition spd="slow" advTm="10000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Grafik 2" descr="Ein Bild, das Person, Kleidung, draußen, Gras enthält.&#10;&#10;KI-generierte Inhalte können fehlerhaft sein.">
            <a:extLst>
              <a:ext uri="{FF2B5EF4-FFF2-40B4-BE49-F238E27FC236}">
                <a16:creationId xmlns:a16="http://schemas.microsoft.com/office/drawing/2014/main" id="{AAA9CE62-B207-D192-9C59-5614032CB2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50" y="0"/>
            <a:ext cx="115951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Grafik 2" descr="Ein Bild, das Schuhwerk, Person, Kleidung, Jeans enthält.&#10;&#10;KI-generierte Inhalte können fehlerhaft sein.">
            <a:extLst>
              <a:ext uri="{FF2B5EF4-FFF2-40B4-BE49-F238E27FC236}">
                <a16:creationId xmlns:a16="http://schemas.microsoft.com/office/drawing/2014/main" id="{4F41D559-99E7-569C-803D-0E758D370F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13">
            <a:off x="-165100" y="857250"/>
            <a:ext cx="6858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hteck 3">
            <a:extLst>
              <a:ext uri="{FF2B5EF4-FFF2-40B4-BE49-F238E27FC236}">
                <a16:creationId xmlns:a16="http://schemas.microsoft.com/office/drawing/2014/main" id="{6E182A08-7EBA-54E4-6F41-48D53CE38CD7}"/>
              </a:ext>
            </a:extLst>
          </p:cNvPr>
          <p:cNvSpPr/>
          <p:nvPr/>
        </p:nvSpPr>
        <p:spPr>
          <a:xfrm>
            <a:off x="6826790" y="2551113"/>
            <a:ext cx="4123245" cy="1754326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 dirty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BSVD zum 2*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5400" dirty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am 13. Sept.</a:t>
            </a:r>
          </a:p>
        </p:txBody>
      </p:sp>
    </p:spTree>
  </p:cSld>
  <p:clrMapOvr>
    <a:masterClrMapping/>
  </p:clrMapOvr>
  <p:transition spd="slow" advTm="10000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Grafik 2" descr="Ein Bild, das Kleidung, Person, Im Haus, Mann enthält.&#10;&#10;KI-generierte Inhalte können fehlerhaft sein.">
            <a:extLst>
              <a:ext uri="{FF2B5EF4-FFF2-40B4-BE49-F238E27FC236}">
                <a16:creationId xmlns:a16="http://schemas.microsoft.com/office/drawing/2014/main" id="{8FBEE691-8C17-189E-0CBE-3C8AFCA9F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Grafik 2" descr="Ein Bild, das Kleidung, Mobiliar, Person, Stuhl enthält.&#10;&#10;KI-generierte Inhalte können fehlerhaft sein.">
            <a:extLst>
              <a:ext uri="{FF2B5EF4-FFF2-40B4-BE49-F238E27FC236}">
                <a16:creationId xmlns:a16="http://schemas.microsoft.com/office/drawing/2014/main" id="{B59C318C-30CC-25AF-D44D-BCF15A280A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1590" y="25691"/>
            <a:ext cx="9108819" cy="68323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eck 1">
            <a:extLst>
              <a:ext uri="{FF2B5EF4-FFF2-40B4-BE49-F238E27FC236}">
                <a16:creationId xmlns:a16="http://schemas.microsoft.com/office/drawing/2014/main" id="{3EB232D3-C962-F8A7-AEC9-5EB8402BFE6F}"/>
              </a:ext>
            </a:extLst>
          </p:cNvPr>
          <p:cNvSpPr/>
          <p:nvPr/>
        </p:nvSpPr>
        <p:spPr>
          <a:xfrm>
            <a:off x="4522788" y="765175"/>
            <a:ext cx="3489325" cy="501650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15. November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e-DE" sz="4000" kern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latin typeface="Aptos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Das 1. Mal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 kern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für unsere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Jugend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 am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 kern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Morgarten-Schiessen</a:t>
            </a:r>
          </a:p>
        </p:txBody>
      </p:sp>
      <p:pic>
        <p:nvPicPr>
          <p:cNvPr id="57347" name="Grafik 3" descr="Ein Bild, das Gras, draußen, Himmel, Kleidung enthält.&#10;&#10;KI-generierte Inhalte können fehlerhaft sein.">
            <a:extLst>
              <a:ext uri="{FF2B5EF4-FFF2-40B4-BE49-F238E27FC236}">
                <a16:creationId xmlns:a16="http://schemas.microsoft.com/office/drawing/2014/main" id="{F726E16E-DA40-EF66-CE9A-6CA3D5902B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132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348" name="Grafik 5" descr="Ein Bild, das draußen, Himmel, Kleidung, Schuhwerk enthält.&#10;&#10;KI-generierte Inhalte können fehlerhaft sein.">
            <a:extLst>
              <a:ext uri="{FF2B5EF4-FFF2-40B4-BE49-F238E27FC236}">
                <a16:creationId xmlns:a16="http://schemas.microsoft.com/office/drawing/2014/main" id="{2AFC0740-2308-8B62-A253-27A422A53F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1650" y="0"/>
            <a:ext cx="40703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Grafik 3" descr="Ein Bild, das draußen, Kleidung, Person, Mann enthält.&#10;&#10;KI-generierte Inhalte können fehlerhaft sein.">
            <a:extLst>
              <a:ext uri="{FF2B5EF4-FFF2-40B4-BE49-F238E27FC236}">
                <a16:creationId xmlns:a16="http://schemas.microsoft.com/office/drawing/2014/main" id="{9B033C75-029A-3113-8E40-E6AED78715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9688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8371" name="Grafik 5" descr="Ein Bild, das draußen, Person, Kleidung, Himmel enthält.&#10;&#10;KI-generierte Inhalte können fehlerhaft sein.">
            <a:extLst>
              <a:ext uri="{FF2B5EF4-FFF2-40B4-BE49-F238E27FC236}">
                <a16:creationId xmlns:a16="http://schemas.microsoft.com/office/drawing/2014/main" id="{B9102723-E301-9973-32F5-0D01272902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988" y="0"/>
            <a:ext cx="5053012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hteck 1">
            <a:extLst>
              <a:ext uri="{FF2B5EF4-FFF2-40B4-BE49-F238E27FC236}">
                <a16:creationId xmlns:a16="http://schemas.microsoft.com/office/drawing/2014/main" id="{55160A26-85DD-4F7C-10E6-26F639A6FB14}"/>
              </a:ext>
            </a:extLst>
          </p:cNvPr>
          <p:cNvSpPr/>
          <p:nvPr/>
        </p:nvSpPr>
        <p:spPr>
          <a:xfrm>
            <a:off x="4968875" y="2274838"/>
            <a:ext cx="2022670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Gute</a:t>
            </a:r>
          </a:p>
          <a:p>
            <a:pPr algn="ctr"/>
            <a:r>
              <a:rPr lang="de-DE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Stimmung</a:t>
            </a:r>
          </a:p>
          <a:p>
            <a:pPr algn="ctr"/>
            <a:r>
              <a:rPr lang="de-DE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</a:t>
            </a:r>
            <a:r>
              <a:rPr lang="de-DE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ei </a:t>
            </a:r>
          </a:p>
          <a:p>
            <a:pPr algn="ctr"/>
            <a:r>
              <a:rPr lang="de-DE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sehr </a:t>
            </a:r>
          </a:p>
          <a:p>
            <a:pPr algn="ctr"/>
            <a:r>
              <a:rPr lang="de-DE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</a:t>
            </a:r>
            <a:r>
              <a:rPr lang="de-DE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armen</a:t>
            </a:r>
          </a:p>
          <a:p>
            <a:pPr algn="ctr"/>
            <a:r>
              <a:rPr lang="de-DE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Temperaturen</a:t>
            </a:r>
            <a:endParaRPr lang="de-DE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</p:cSld>
  <p:clrMapOvr>
    <a:masterClrMapping/>
  </p:clrMapOvr>
  <p:transition spd="slow" advTm="10000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Grafik 3" descr="Ein Bild, das draußen, Himmel, Kleidung, Baum enthält.&#10;&#10;KI-generierte Inhalte können fehlerhaft sein.">
            <a:extLst>
              <a:ext uri="{FF2B5EF4-FFF2-40B4-BE49-F238E27FC236}">
                <a16:creationId xmlns:a16="http://schemas.microsoft.com/office/drawing/2014/main" id="{C1554A9D-D5D0-4873-BD56-41276648E9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Grafik 3" descr="Ein Bild, das draußen, Baum, Himmel, Gras enthält.&#10;&#10;KI-generierte Inhalte können fehlerhaft sein.">
            <a:extLst>
              <a:ext uri="{FF2B5EF4-FFF2-40B4-BE49-F238E27FC236}">
                <a16:creationId xmlns:a16="http://schemas.microsoft.com/office/drawing/2014/main" id="{8E02A9F3-AC8C-477D-7B8C-56AE128F28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Grafik 2" descr="Ein Bild, das Gras, draußen, Kleidung, Person enthält.&#10;&#10;KI-generierte Inhalte können fehlerhaft sein.">
            <a:extLst>
              <a:ext uri="{FF2B5EF4-FFF2-40B4-BE49-F238E27FC236}">
                <a16:creationId xmlns:a16="http://schemas.microsoft.com/office/drawing/2014/main" id="{AD84A9E8-3CA7-E12F-7D28-CF762EC2F9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43" name="Grafik 5" descr="Ein Bild, das draußen, Gras, Baum, Schuhwerk enthält.&#10;&#10;KI-generierte Inhalte können fehlerhaft sein.">
            <a:extLst>
              <a:ext uri="{FF2B5EF4-FFF2-40B4-BE49-F238E27FC236}">
                <a16:creationId xmlns:a16="http://schemas.microsoft.com/office/drawing/2014/main" id="{D9BE7BF8-A340-0E4B-32DB-9891CCCF63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500" y="0"/>
            <a:ext cx="51435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3A56BF-1DE8-3446-A15C-69D9C03975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draußen, Person, Kleidung, Baum enthält.&#10;&#10;KI-generierte Inhalte können fehlerhaft sein.">
            <a:extLst>
              <a:ext uri="{FF2B5EF4-FFF2-40B4-BE49-F238E27FC236}">
                <a16:creationId xmlns:a16="http://schemas.microsoft.com/office/drawing/2014/main" id="{EECE49FB-58DB-6575-2ACF-C57EDF5E7B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146681" cy="6858000"/>
          </a:xfrm>
          <a:prstGeom prst="rect">
            <a:avLst/>
          </a:prstGeom>
        </p:spPr>
      </p:pic>
      <p:pic>
        <p:nvPicPr>
          <p:cNvPr id="5" name="Grafik 4" descr="Ein Bild, das Kleidung, draußen, Person, Text enthält.&#10;&#10;KI-generierte Inhalte können fehlerhaft sein.">
            <a:extLst>
              <a:ext uri="{FF2B5EF4-FFF2-40B4-BE49-F238E27FC236}">
                <a16:creationId xmlns:a16="http://schemas.microsoft.com/office/drawing/2014/main" id="{5DF354EF-CDFB-B900-EC32-1CA3AF1D20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188071" y="857250"/>
            <a:ext cx="6858000" cy="5143500"/>
          </a:xfrm>
          <a:prstGeom prst="rect">
            <a:avLst/>
          </a:prstGeom>
        </p:spPr>
      </p:pic>
      <p:sp>
        <p:nvSpPr>
          <p:cNvPr id="6" name="Rechteck 5">
            <a:extLst>
              <a:ext uri="{FF2B5EF4-FFF2-40B4-BE49-F238E27FC236}">
                <a16:creationId xmlns:a16="http://schemas.microsoft.com/office/drawing/2014/main" id="{C10932EF-8146-B0E9-1068-E4BE39DB1DE4}"/>
              </a:ext>
            </a:extLst>
          </p:cNvPr>
          <p:cNvSpPr/>
          <p:nvPr/>
        </p:nvSpPr>
        <p:spPr>
          <a:xfrm rot="20329169">
            <a:off x="5147521" y="992744"/>
            <a:ext cx="195046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Wo ist der Schuss</a:t>
            </a:r>
          </a:p>
        </p:txBody>
      </p:sp>
      <p:sp>
        <p:nvSpPr>
          <p:cNvPr id="7" name="Rechteck 6">
            <a:extLst>
              <a:ext uri="{FF2B5EF4-FFF2-40B4-BE49-F238E27FC236}">
                <a16:creationId xmlns:a16="http://schemas.microsoft.com/office/drawing/2014/main" id="{B6064CEC-7CFC-6957-9E53-3BEACF1B6265}"/>
              </a:ext>
            </a:extLst>
          </p:cNvPr>
          <p:cNvSpPr/>
          <p:nvPr/>
        </p:nvSpPr>
        <p:spPr>
          <a:xfrm rot="1073387">
            <a:off x="5226838" y="4395160"/>
            <a:ext cx="196393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Hast du</a:t>
            </a:r>
          </a:p>
          <a:p>
            <a:pPr algn="ctr"/>
            <a:r>
              <a:rPr lang="de-DE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was gesehen</a:t>
            </a:r>
          </a:p>
        </p:txBody>
      </p:sp>
    </p:spTree>
    <p:extLst>
      <p:ext uri="{BB962C8B-B14F-4D97-AF65-F5344CB8AC3E}">
        <p14:creationId xmlns:p14="http://schemas.microsoft.com/office/powerpoint/2010/main" val="4275589047"/>
      </p:ext>
    </p:extLst>
  </p:cSld>
  <p:clrMapOvr>
    <a:masterClrMapping/>
  </p:clrMapOvr>
  <p:transition spd="slow" advTm="10000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7BCE65-8C54-E19F-3165-8C4C1C8208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Kleidung, Person, Schuhwerk, Mann enthält.&#10;&#10;KI-generierte Inhalte können fehlerhaft sein.">
            <a:extLst>
              <a:ext uri="{FF2B5EF4-FFF2-40B4-BE49-F238E27FC236}">
                <a16:creationId xmlns:a16="http://schemas.microsoft.com/office/drawing/2014/main" id="{7D2EDCE0-7D00-92B9-7C65-817C17A4FE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089922" cy="6858000"/>
          </a:xfrm>
          <a:prstGeom prst="rect">
            <a:avLst/>
          </a:prstGeom>
        </p:spPr>
      </p:pic>
      <p:pic>
        <p:nvPicPr>
          <p:cNvPr id="5" name="Grafik 4" descr="Ein Bild, das draußen, Person, Kleidung, Himmel enthält.&#10;&#10;KI-generierte Inhalte können fehlerhaft sein.">
            <a:extLst>
              <a:ext uri="{FF2B5EF4-FFF2-40B4-BE49-F238E27FC236}">
                <a16:creationId xmlns:a16="http://schemas.microsoft.com/office/drawing/2014/main" id="{B90739DF-213E-5C61-0B66-C38ECEE668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775" y="0"/>
            <a:ext cx="4996225" cy="6858000"/>
          </a:xfrm>
          <a:prstGeom prst="rect">
            <a:avLst/>
          </a:prstGeom>
        </p:spPr>
      </p:pic>
      <p:sp>
        <p:nvSpPr>
          <p:cNvPr id="6" name="Rechteck 5">
            <a:extLst>
              <a:ext uri="{FF2B5EF4-FFF2-40B4-BE49-F238E27FC236}">
                <a16:creationId xmlns:a16="http://schemas.microsoft.com/office/drawing/2014/main" id="{11B4E157-C0B1-A475-BC9C-B95B01299A8F}"/>
              </a:ext>
            </a:extLst>
          </p:cNvPr>
          <p:cNvSpPr/>
          <p:nvPr/>
        </p:nvSpPr>
        <p:spPr>
          <a:xfrm>
            <a:off x="5182105" y="2644170"/>
            <a:ext cx="1921488" cy="206210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Die</a:t>
            </a:r>
          </a:p>
          <a:p>
            <a:pPr algn="ctr"/>
            <a:r>
              <a:rPr lang="de-DE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Resultate</a:t>
            </a:r>
          </a:p>
          <a:p>
            <a:pPr algn="ctr"/>
            <a:r>
              <a:rPr lang="de-DE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werden </a:t>
            </a:r>
          </a:p>
          <a:p>
            <a:pPr algn="ctr"/>
            <a:r>
              <a:rPr lang="de-DE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analysiert</a:t>
            </a:r>
          </a:p>
        </p:txBody>
      </p:sp>
    </p:spTree>
    <p:extLst>
      <p:ext uri="{BB962C8B-B14F-4D97-AF65-F5344CB8AC3E}">
        <p14:creationId xmlns:p14="http://schemas.microsoft.com/office/powerpoint/2010/main" val="2567971395"/>
      </p:ext>
    </p:extLst>
  </p:cSld>
  <p:clrMapOvr>
    <a:masterClrMapping/>
  </p:clrMapOvr>
  <p:transition spd="slow" advTm="10000"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Grafik 3" descr="Ein Bild, das Himmel, draußen, Gras, Person enthält.&#10;&#10;KI-generierte Inhalte können fehlerhaft sein.">
            <a:extLst>
              <a:ext uri="{FF2B5EF4-FFF2-40B4-BE49-F238E27FC236}">
                <a16:creationId xmlns:a16="http://schemas.microsoft.com/office/drawing/2014/main" id="{EA7E852A-8AA4-E1ED-64C8-628DD4FF3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17683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467" name="Grafik 5" descr="Ein Bild, das draußen, Gras, Himmel, Kleidung enthält.&#10;&#10;KI-generierte Inhalte können fehlerhaft sein.">
            <a:extLst>
              <a:ext uri="{FF2B5EF4-FFF2-40B4-BE49-F238E27FC236}">
                <a16:creationId xmlns:a16="http://schemas.microsoft.com/office/drawing/2014/main" id="{33B66CC8-7028-7065-C0D5-32040C5261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3475" y="0"/>
            <a:ext cx="47085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hteck 6">
            <a:extLst>
              <a:ext uri="{FF2B5EF4-FFF2-40B4-BE49-F238E27FC236}">
                <a16:creationId xmlns:a16="http://schemas.microsoft.com/office/drawing/2014/main" id="{9912D9CB-2CA6-31A6-55BB-79EACEEDE625}"/>
              </a:ext>
            </a:extLst>
          </p:cNvPr>
          <p:cNvSpPr/>
          <p:nvPr/>
        </p:nvSpPr>
        <p:spPr>
          <a:xfrm>
            <a:off x="5606259" y="1061252"/>
            <a:ext cx="1447641" cy="501675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Rang: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highlight>
                  <a:srgbClr val="FFFF00"/>
                </a:highlight>
                <a:latin typeface="Aptos"/>
              </a:rPr>
              <a:t>61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e-DE" sz="400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highlight>
                <a:srgbClr val="FFFF00"/>
              </a:highlight>
              <a:latin typeface="Aptos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dito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wie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im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2024</a:t>
            </a:r>
          </a:p>
        </p:txBody>
      </p:sp>
    </p:spTree>
  </p:cSld>
  <p:clrMapOvr>
    <a:masterClrMapping/>
  </p:clrMapOvr>
  <p:transition spd="slow" advTm="10000"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eck 6">
            <a:extLst>
              <a:ext uri="{FF2B5EF4-FFF2-40B4-BE49-F238E27FC236}">
                <a16:creationId xmlns:a16="http://schemas.microsoft.com/office/drawing/2014/main" id="{A739ABF6-8683-7A01-EE83-A98133D6E251}"/>
              </a:ext>
            </a:extLst>
          </p:cNvPr>
          <p:cNvSpPr/>
          <p:nvPr/>
        </p:nvSpPr>
        <p:spPr>
          <a:xfrm>
            <a:off x="5202204" y="1061252"/>
            <a:ext cx="2255742" cy="501675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wrap="none" anchorCtr="1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Rang: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 kern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highlight>
                  <a:srgbClr val="FFFF00"/>
                </a:highlight>
                <a:latin typeface="Aptos"/>
              </a:rPr>
              <a:t>100</a:t>
            </a:r>
            <a:endParaRPr lang="de-DE" sz="400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highlight>
                <a:srgbClr val="FFFF00"/>
              </a:highlight>
              <a:latin typeface="Aptos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e-DE" sz="400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highlight>
                <a:srgbClr val="FFFF00"/>
              </a:highlight>
              <a:latin typeface="Aptos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 kern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von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 kern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1651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4000" kern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ptos"/>
              </a:rPr>
              <a:t>Schützen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e-DE" sz="400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latin typeface="Aptos"/>
            </a:endParaRPr>
          </a:p>
        </p:txBody>
      </p:sp>
      <p:pic>
        <p:nvPicPr>
          <p:cNvPr id="63491" name="Grafik 5" descr="Ein Bild, das Person, Menschliches Gesicht, Kleidung, Lächeln enthält.&#10;&#10;KI-generierte Inhalte können fehlerhaft sein.">
            <a:extLst>
              <a:ext uri="{FF2B5EF4-FFF2-40B4-BE49-F238E27FC236}">
                <a16:creationId xmlns:a16="http://schemas.microsoft.com/office/drawing/2014/main" id="{A1160001-196C-CA76-5F92-83518EE591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15461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492" name="Grafik 7" descr="Ein Bild, das Zylinder, Im Haus, Silber, Metall enthält.&#10;&#10;KI-generierte Inhalte können fehlerhaft sein.">
            <a:extLst>
              <a:ext uri="{FF2B5EF4-FFF2-40B4-BE49-F238E27FC236}">
                <a16:creationId xmlns:a16="http://schemas.microsoft.com/office/drawing/2014/main" id="{1BFFD821-5897-24B8-6C54-1DFE02E4CE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0613" y="0"/>
            <a:ext cx="475138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000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orgarten1">
            <a:hlinkClick r:id="" action="ppaction://media"/>
            <a:extLst>
              <a:ext uri="{FF2B5EF4-FFF2-40B4-BE49-F238E27FC236}">
                <a16:creationId xmlns:a16="http://schemas.microsoft.com/office/drawing/2014/main" id="{1891BEB0-7D5E-EE62-7100-FF240A01558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148196"/>
      </p:ext>
    </p:extLst>
  </p:cSld>
  <p:clrMapOvr>
    <a:masterClrMapping/>
  </p:clrMapOvr>
  <p:transition spd="slow" advTm="66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4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orgarten2">
            <a:hlinkClick r:id="" action="ppaction://media"/>
            <a:extLst>
              <a:ext uri="{FF2B5EF4-FFF2-40B4-BE49-F238E27FC236}">
                <a16:creationId xmlns:a16="http://schemas.microsoft.com/office/drawing/2014/main" id="{29CB6B9C-1F99-08D9-65F2-58274772B7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826130"/>
      </p:ext>
    </p:extLst>
  </p:cSld>
  <p:clrMapOvr>
    <a:masterClrMapping/>
  </p:clrMapOvr>
  <p:transition spd="slow" advTm="7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61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orgarten3">
            <a:hlinkClick r:id="" action="ppaction://media"/>
            <a:extLst>
              <a:ext uri="{FF2B5EF4-FFF2-40B4-BE49-F238E27FC236}">
                <a16:creationId xmlns:a16="http://schemas.microsoft.com/office/drawing/2014/main" id="{91CEF4AB-6F0E-8761-BB61-A040D395231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550674"/>
      </p:ext>
    </p:extLst>
  </p:cSld>
  <p:clrMapOvr>
    <a:masterClrMapping/>
  </p:clrMapOvr>
  <p:transition spd="slow" advTm="11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83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orgarten4">
            <a:hlinkClick r:id="" action="ppaction://media"/>
            <a:extLst>
              <a:ext uri="{FF2B5EF4-FFF2-40B4-BE49-F238E27FC236}">
                <a16:creationId xmlns:a16="http://schemas.microsoft.com/office/drawing/2014/main" id="{189435F6-8A26-DA7A-8A2D-0E88C15058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640473"/>
      </p:ext>
    </p:extLst>
  </p:cSld>
  <p:clrMapOvr>
    <a:masterClrMapping/>
  </p:clrMapOvr>
  <p:transition spd="slow" advTm="8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2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170</Words>
  <Application>Microsoft Office PowerPoint</Application>
  <PresentationFormat>Breitbild</PresentationFormat>
  <Paragraphs>76</Paragraphs>
  <Slides>66</Slides>
  <Notes>0</Notes>
  <HiddenSlides>0</HiddenSlides>
  <MMClips>4</MMClips>
  <ScaleCrop>false</ScaleCrop>
  <HeadingPairs>
    <vt:vector size="6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66</vt:i4>
      </vt:variant>
    </vt:vector>
  </HeadingPairs>
  <TitlesOfParts>
    <vt:vector size="70" baseType="lpstr">
      <vt:lpstr>Aptos</vt:lpstr>
      <vt:lpstr>Arial</vt:lpstr>
      <vt:lpstr>Aptos Display</vt:lpstr>
      <vt:lpstr>Office</vt:lpstr>
      <vt:lpstr>MSV BUCHS 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MSV Buchs 2025</dc:title>
  <dc:creator>Patrick Gerwer</dc:creator>
  <cp:lastModifiedBy>Patrick Gerwer</cp:lastModifiedBy>
  <cp:revision>8</cp:revision>
  <dcterms:created xsi:type="dcterms:W3CDTF">2025-11-10T07:29:06Z</dcterms:created>
  <dcterms:modified xsi:type="dcterms:W3CDTF">2025-11-18T09:25:24Z</dcterms:modified>
</cp:coreProperties>
</file>